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5"/>
  </p:notesMasterIdLst>
  <p:sldIdLst>
    <p:sldId id="276" r:id="rId5"/>
    <p:sldId id="257" r:id="rId6"/>
    <p:sldId id="258" r:id="rId7"/>
    <p:sldId id="279" r:id="rId8"/>
    <p:sldId id="262" r:id="rId9"/>
    <p:sldId id="280" r:id="rId10"/>
    <p:sldId id="259" r:id="rId11"/>
    <p:sldId id="267" r:id="rId12"/>
    <p:sldId id="260" r:id="rId13"/>
    <p:sldId id="261" r:id="rId14"/>
    <p:sldId id="265" r:id="rId15"/>
    <p:sldId id="268" r:id="rId16"/>
    <p:sldId id="263" r:id="rId17"/>
    <p:sldId id="269" r:id="rId18"/>
    <p:sldId id="264" r:id="rId19"/>
    <p:sldId id="281" r:id="rId20"/>
    <p:sldId id="274" r:id="rId21"/>
    <p:sldId id="282" r:id="rId22"/>
    <p:sldId id="272" r:id="rId23"/>
    <p:sldId id="277" r:id="rId24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7"/>
    <a:srgbClr val="092240"/>
    <a:srgbClr val="EBF8F9"/>
    <a:srgbClr val="FCFDF6"/>
    <a:srgbClr val="0C2340"/>
    <a:srgbClr val="082140"/>
    <a:srgbClr val="092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136AE5-0638-660E-9400-11393DCCAD29}" v="2" dt="2024-05-28T11:32:57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55" autoAdjust="0"/>
    <p:restoredTop sz="94694"/>
  </p:normalViewPr>
  <p:slideViewPr>
    <p:cSldViewPr snapToGrid="0">
      <p:cViewPr varScale="1">
        <p:scale>
          <a:sx n="100" d="100"/>
          <a:sy n="100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6097D-7D7E-F84E-B6CD-54299CF0B915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29E28-4D35-B54C-B3B5-A669839D7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13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You will need to select the ‘enable content’ (top right) </a:t>
            </a:r>
            <a:r>
              <a:rPr lang="en-US" dirty="0"/>
              <a:t>before starting the presentation to view the videos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29E28-4D35-B54C-B3B5-A669839D72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87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329E28-4D35-B54C-B3B5-A669839D72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30/05/2024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IGz5p4n8Fg?feature=oembed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1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FBB00575-85A0-3394-5354-923F621AD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56">
            <a:off x="-1156805" y="1542884"/>
            <a:ext cx="9144000" cy="8454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1420" y="3935505"/>
            <a:ext cx="7156173" cy="1969327"/>
          </a:xfrm>
        </p:spPr>
        <p:txBody>
          <a:bodyPr>
            <a:noAutofit/>
          </a:bodyPr>
          <a:lstStyle/>
          <a:p>
            <a:pPr algn="l"/>
            <a:r>
              <a:rPr lang="en-GB" sz="5700" b="1" dirty="0">
                <a:solidFill>
                  <a:srgbClr val="092240"/>
                </a:solidFill>
                <a:latin typeface="Museo Sans 900" panose="02000000000000000000" pitchFamily="2" charset="77"/>
              </a:rPr>
              <a:t>What is Cystic Fibrosis?</a:t>
            </a:r>
            <a:endParaRPr lang="en-GB" sz="5700" b="1" dirty="0">
              <a:solidFill>
                <a:srgbClr val="092240"/>
              </a:solidFill>
              <a:latin typeface="Museo Sans 900" panose="02000000000000000000" pitchFamily="2" charset="77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8E187937-B343-31D2-E4FB-C2224A0B3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" y="344280"/>
            <a:ext cx="3158987" cy="898609"/>
          </a:xfrm>
          <a:prstGeom prst="rect">
            <a:avLst/>
          </a:prstGeom>
        </p:spPr>
      </p:pic>
      <p:pic>
        <p:nvPicPr>
          <p:cNvPr id="15" name="Picture 14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89B8105A-B895-FC7D-C861-BD59D65524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9" y="2806482"/>
            <a:ext cx="1152569" cy="1263730"/>
          </a:xfrm>
          <a:prstGeom prst="rect">
            <a:avLst/>
          </a:prstGeom>
        </p:spPr>
      </p:pic>
      <p:pic>
        <p:nvPicPr>
          <p:cNvPr id="17" name="Picture 16" descr="A white object with a black background&#10;&#10;Description automatically generated">
            <a:extLst>
              <a:ext uri="{FF2B5EF4-FFF2-40B4-BE49-F238E27FC236}">
                <a16:creationId xmlns:a16="http://schemas.microsoft.com/office/drawing/2014/main" id="{752030F3-CA2E-1559-61B2-7CCAF3188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20" y="5715387"/>
            <a:ext cx="3343038" cy="421261"/>
          </a:xfrm>
          <a:prstGeom prst="rect">
            <a:avLst/>
          </a:prstGeom>
        </p:spPr>
      </p:pic>
      <p:pic>
        <p:nvPicPr>
          <p:cNvPr id="7" name="Picture 6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02950BD-ECFF-F8AD-3DA7-00AC86EA0B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3" r="16955"/>
          <a:stretch/>
        </p:blipFill>
        <p:spPr>
          <a:xfrm>
            <a:off x="6864945" y="-1004048"/>
            <a:ext cx="6049613" cy="550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86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28CC93-FCBF-31E8-1BE2-ED580AB86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0165" y="-4327473"/>
            <a:ext cx="12364445" cy="1143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8B38E-3899-31B2-9DBB-C6AE4B86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9162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Treatments for cystic fibrosis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8B624-FF21-7629-30E9-5B23973A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869309"/>
            <a:ext cx="6278419" cy="19228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92240"/>
                </a:solidFill>
                <a:latin typeface="Museo Sans 700" panose="02000000000000000000" pitchFamily="2" charset="77"/>
              </a:rPr>
              <a:t>There are no treatments that will make cystic fibrosis go away. There are, however, a number of treatments that can greatly improve the quality of life of someone with cystic fibrosis.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3B0FF-4B86-267C-2553-E8C505987A2F}"/>
              </a:ext>
            </a:extLst>
          </p:cNvPr>
          <p:cNvSpPr txBox="1"/>
          <p:nvPr/>
        </p:nvSpPr>
        <p:spPr>
          <a:xfrm>
            <a:off x="633158" y="3746191"/>
            <a:ext cx="590679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defTabSz="825500">
              <a:buNone/>
              <a:defRPr sz="5500" b="1"/>
            </a:pPr>
            <a:r>
              <a:rPr lang="en-US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Let’s learn more about these treatments. </a:t>
            </a:r>
          </a:p>
          <a:p>
            <a:pPr marL="0" indent="0" defTabSz="825500">
              <a:buNone/>
              <a:defRPr sz="5500" b="1"/>
            </a:pPr>
            <a:r>
              <a:rPr lang="en-US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As we go through the following slides, your task is to identify and record: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US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The name of the treatment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US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How it benefits the person with cystic fibrosis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US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Any possible negative aspects of the treatment</a:t>
            </a:r>
          </a:p>
        </p:txBody>
      </p:sp>
      <p:pic>
        <p:nvPicPr>
          <p:cNvPr id="14" name="Picture 13" descr="A person and a child looking at a clipboard&#10;&#10;Description automatically generated">
            <a:extLst>
              <a:ext uri="{FF2B5EF4-FFF2-40B4-BE49-F238E27FC236}">
                <a16:creationId xmlns:a16="http://schemas.microsoft.com/office/drawing/2014/main" id="{63392517-FA4B-499A-214A-09A64EB6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1" r="18171" b="-1806"/>
          <a:stretch/>
        </p:blipFill>
        <p:spPr>
          <a:xfrm>
            <a:off x="6539950" y="1717192"/>
            <a:ext cx="6618490" cy="6289384"/>
          </a:xfrm>
          <a:prstGeom prst="rect">
            <a:avLst/>
          </a:prstGeom>
        </p:spPr>
      </p:pic>
      <p:sp>
        <p:nvSpPr>
          <p:cNvPr id="15" name="Graphic 7">
            <a:extLst>
              <a:ext uri="{FF2B5EF4-FFF2-40B4-BE49-F238E27FC236}">
                <a16:creationId xmlns:a16="http://schemas.microsoft.com/office/drawing/2014/main" id="{F586368D-5847-67D3-7A6E-F28E9B7C0C4F}"/>
              </a:ext>
            </a:extLst>
          </p:cNvPr>
          <p:cNvSpPr/>
          <p:nvPr/>
        </p:nvSpPr>
        <p:spPr>
          <a:xfrm>
            <a:off x="767164" y="1388327"/>
            <a:ext cx="7961418" cy="103016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000144EE-2E78-CF96-5FF5-E633AB879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6181">
            <a:off x="11122286" y="630490"/>
            <a:ext cx="440588" cy="483081"/>
          </a:xfrm>
          <a:prstGeom prst="rect">
            <a:avLst/>
          </a:prstGeom>
        </p:spPr>
      </p:pic>
      <p:pic>
        <p:nvPicPr>
          <p:cNvPr id="17" name="Picture 16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12744C8B-5BE1-64DD-2B37-A82308913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3">
            <a:off x="9790311" y="1256185"/>
            <a:ext cx="979646" cy="107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14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B044A491-D139-C8E1-E95D-2A9B23433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1743">
            <a:off x="-2999263" y="-3919692"/>
            <a:ext cx="12364445" cy="1143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5775B5-6375-F550-57DB-C57ACD703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40488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1: Physiotherapy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3B5A-513D-2847-E566-16BABB491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96108"/>
            <a:ext cx="5908964" cy="48406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825500">
              <a:lnSpc>
                <a:spcPct val="100000"/>
              </a:lnSpc>
              <a:defRPr sz="5500" b="1"/>
            </a:pPr>
            <a:r>
              <a:rPr lang="en-GB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Many different physiotherapy techniques can help people clear their airways of mucus. </a:t>
            </a:r>
          </a:p>
          <a:p>
            <a:pPr defTabSz="825500">
              <a:lnSpc>
                <a:spcPct val="100000"/>
              </a:lnSpc>
              <a:defRPr sz="5500" b="1"/>
            </a:pPr>
            <a:r>
              <a:rPr lang="en-GB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These include breathing techniques, percussions or vibrations (clapping the chest rhythmically) and Positive Expiratory Pressure (breathing through a mask or mouthpiece to help build pressure behind mucus).</a:t>
            </a:r>
          </a:p>
          <a:p>
            <a:pPr defTabSz="825500">
              <a:lnSpc>
                <a:spcPct val="100000"/>
              </a:lnSpc>
              <a:defRPr sz="5500" b="1"/>
            </a:pPr>
            <a:r>
              <a:rPr lang="en-GB" sz="2200" dirty="0">
                <a:solidFill>
                  <a:srgbClr val="092240"/>
                </a:solidFill>
                <a:latin typeface="Museo Sans 500" panose="02000000000000000000" pitchFamily="2" charset="77"/>
              </a:rPr>
              <a:t>Physiotherapy is vitally important for all people with cystic fibrosis, including babies, and is adapted to suit their specific needs.</a:t>
            </a:r>
          </a:p>
        </p:txBody>
      </p:sp>
      <p:pic>
        <p:nvPicPr>
          <p:cNvPr id="8" name="Picture 7" descr="A person holding a child on his knee&#10;&#10;Description automatically generated">
            <a:extLst>
              <a:ext uri="{FF2B5EF4-FFF2-40B4-BE49-F238E27FC236}">
                <a16:creationId xmlns:a16="http://schemas.microsoft.com/office/drawing/2014/main" id="{F134419A-655D-B75A-84F1-1A374B6C0B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r="15829"/>
          <a:stretch/>
        </p:blipFill>
        <p:spPr>
          <a:xfrm>
            <a:off x="6276878" y="980311"/>
            <a:ext cx="6457757" cy="5773293"/>
          </a:xfrm>
          <a:prstGeom prst="rect">
            <a:avLst/>
          </a:prstGeom>
        </p:spPr>
      </p:pic>
      <p:pic>
        <p:nvPicPr>
          <p:cNvPr id="9" name="Picture 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149D67F9-B353-C0BA-BC74-6F94F58FE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673">
            <a:off x="10965933" y="1201875"/>
            <a:ext cx="1024036" cy="1122801"/>
          </a:xfrm>
          <a:prstGeom prst="rect">
            <a:avLst/>
          </a:prstGeom>
        </p:spPr>
      </p:pic>
      <p:pic>
        <p:nvPicPr>
          <p:cNvPr id="10" name="Picture 9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F44F4E6F-598B-044A-1A9F-FFB6AC37A2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14771">
            <a:off x="10515015" y="420962"/>
            <a:ext cx="533419" cy="584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5EC8C-68C0-716B-A1F6-7D4A87662A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7300295" cy="11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3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5D7DADC7-769A-A5CA-CC26-2E255F510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7735">
            <a:off x="-2441368" y="-3347288"/>
            <a:ext cx="12364445" cy="11431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C5306-D500-5F65-A573-D575DC6B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68" y="37837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2: CFTR modulators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58D59-1123-D586-848C-3E14D18D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168" y="1826439"/>
            <a:ext cx="5988910" cy="465318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These are a type of drugs that can lead to an increase in lung function for some people with cystic fibrosis. 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They only help people with certain gene variants and some people will feel no benefits at all.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Some people experience side effects such as ‘brain fog’ or weight gain. This can cause stress and negatively impact people’s body image. 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For people who find that CFTR modulators are not effective, the disappointment can be difficult to cope with. </a:t>
            </a:r>
          </a:p>
        </p:txBody>
      </p:sp>
      <p:pic>
        <p:nvPicPr>
          <p:cNvPr id="12" name="Picture 11" descr="A close-up of a person biting her lip&#10;&#10;Description automatically generated">
            <a:extLst>
              <a:ext uri="{FF2B5EF4-FFF2-40B4-BE49-F238E27FC236}">
                <a16:creationId xmlns:a16="http://schemas.microsoft.com/office/drawing/2014/main" id="{1456C445-2556-C578-FFE5-F00D1EECDE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8" r="20114"/>
          <a:stretch/>
        </p:blipFill>
        <p:spPr>
          <a:xfrm flipH="1">
            <a:off x="7051232" y="1505158"/>
            <a:ext cx="5321654" cy="4974465"/>
          </a:xfrm>
          <a:prstGeom prst="rect">
            <a:avLst/>
          </a:prstGeom>
        </p:spPr>
      </p:pic>
      <p:pic>
        <p:nvPicPr>
          <p:cNvPr id="14" name="Picture 13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8E98153C-3CA3-C48C-65FD-9C1275495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3">
            <a:off x="10879371" y="768386"/>
            <a:ext cx="979646" cy="1074131"/>
          </a:xfrm>
          <a:prstGeom prst="rect">
            <a:avLst/>
          </a:prstGeom>
        </p:spPr>
      </p:pic>
      <p:pic>
        <p:nvPicPr>
          <p:cNvPr id="15" name="Picture 14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5CF6D83E-20ED-2312-2834-9538CD03F6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751">
            <a:off x="6755022" y="5532503"/>
            <a:ext cx="951207" cy="1042948"/>
          </a:xfrm>
          <a:prstGeom prst="rect">
            <a:avLst/>
          </a:prstGeom>
        </p:spPr>
      </p:pic>
      <p:pic>
        <p:nvPicPr>
          <p:cNvPr id="16" name="Picture 15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216DFE6E-187A-E4DE-E6E5-8B9A00F305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14771">
            <a:off x="10360965" y="247593"/>
            <a:ext cx="533419" cy="584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202306-3284-4C4D-EB4E-D5759A4B97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8366910" cy="1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4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26ADE-A36B-115A-AEF6-D4A31EECA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62" y="37837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3: Antibiotics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9984F-9237-E389-3C58-285CF258F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62" y="1840386"/>
            <a:ext cx="6534709" cy="4614821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defTabSz="825500">
              <a:lnSpc>
                <a:spcPct val="120000"/>
              </a:lnSpc>
              <a:defRPr sz="5500" b="1"/>
            </a:pPr>
            <a:r>
              <a:rPr lang="en-GB" sz="8800" dirty="0">
                <a:solidFill>
                  <a:srgbClr val="092240"/>
                </a:solidFill>
                <a:latin typeface="Museo Sans 500" panose="02000000000000000000" pitchFamily="2" charset="77"/>
              </a:rPr>
              <a:t>Antibiotics are used to prevent, remove and control infections in the respiratory systems of people with cystic fibrosis.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8800" dirty="0">
                <a:solidFill>
                  <a:srgbClr val="092240"/>
                </a:solidFill>
                <a:latin typeface="Museo Sans 500" panose="02000000000000000000" pitchFamily="2" charset="77"/>
              </a:rPr>
              <a:t>The development of antibiotics in the second half of the 20th century is one of the major reasons for the increased life expectancy that has occurred in recent decades.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8800" dirty="0">
                <a:solidFill>
                  <a:srgbClr val="092240"/>
                </a:solidFill>
                <a:latin typeface="Museo Sans 500" panose="02000000000000000000" pitchFamily="2" charset="77"/>
              </a:rPr>
              <a:t>In recent years, infections that are resistant to antibiotics have become more common. 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8800" dirty="0">
                <a:solidFill>
                  <a:srgbClr val="092240"/>
                </a:solidFill>
                <a:latin typeface="Museo Sans 500" panose="02000000000000000000" pitchFamily="2" charset="77"/>
              </a:rPr>
              <a:t>Fungal infections, which are also untreatable with antibiotics, are occurring more often too.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group of pills in a circle&#10;&#10;Description automatically generated">
            <a:extLst>
              <a:ext uri="{FF2B5EF4-FFF2-40B4-BE49-F238E27FC236}">
                <a16:creationId xmlns:a16="http://schemas.microsoft.com/office/drawing/2014/main" id="{F5AE48B4-7708-0496-80D1-4AAF5D202B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r="23909"/>
          <a:stretch/>
        </p:blipFill>
        <p:spPr>
          <a:xfrm>
            <a:off x="7123471" y="501941"/>
            <a:ext cx="5545394" cy="5977682"/>
          </a:xfrm>
          <a:prstGeom prst="rect">
            <a:avLst/>
          </a:prstGeom>
        </p:spPr>
      </p:pic>
      <p:pic>
        <p:nvPicPr>
          <p:cNvPr id="8" name="Picture 7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776D3D66-1036-E844-2607-70A357BD3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673">
            <a:off x="7212971" y="5901627"/>
            <a:ext cx="467921" cy="513050"/>
          </a:xfrm>
          <a:prstGeom prst="rect">
            <a:avLst/>
          </a:prstGeom>
        </p:spPr>
      </p:pic>
      <p:pic>
        <p:nvPicPr>
          <p:cNvPr id="9" name="Picture 8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232EF5C4-D60E-6953-7190-907FB69CE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474">
            <a:off x="11153395" y="140853"/>
            <a:ext cx="899685" cy="986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DF01E1-D062-CBCD-1468-D6A842DEE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8"/>
            <a:ext cx="6605843" cy="16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23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BDE1C-5EBB-547F-7FBF-96FB4A290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404881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4: Enzyme capsules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1594C-AC6F-3640-D5E7-3DD44D401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96109"/>
            <a:ext cx="6347691" cy="4420610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792479">
              <a:lnSpc>
                <a:spcPct val="120000"/>
              </a:lnSpc>
              <a:defRPr sz="528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Enzyme capsules replace the enzymes that are normally released by the pancreas.</a:t>
            </a:r>
          </a:p>
          <a:p>
            <a:pPr defTabSz="792479">
              <a:lnSpc>
                <a:spcPct val="120000"/>
              </a:lnSpc>
              <a:defRPr sz="528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These help break down food more effectively and mean nutrients can be extracted from food. </a:t>
            </a:r>
          </a:p>
          <a:p>
            <a:pPr defTabSz="792479">
              <a:lnSpc>
                <a:spcPct val="120000"/>
              </a:lnSpc>
              <a:defRPr sz="528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Enzyme capsules need to be taken with every meal and the exact amount varies from person to person.</a:t>
            </a:r>
          </a:p>
          <a:p>
            <a:pPr defTabSz="792479">
              <a:lnSpc>
                <a:spcPct val="120000"/>
              </a:lnSpc>
              <a:defRPr sz="528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If a person with cystic fibrosis takes too few, they may not absorb the nutrients they need.</a:t>
            </a:r>
          </a:p>
          <a:p>
            <a:pPr defTabSz="792479">
              <a:lnSpc>
                <a:spcPct val="120000"/>
              </a:lnSpc>
              <a:defRPr sz="528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If they take too many, they could cause damage to their intestines. </a:t>
            </a:r>
          </a:p>
        </p:txBody>
      </p:sp>
      <p:pic>
        <p:nvPicPr>
          <p:cNvPr id="6" name="Picture 5" descr="A group of white pills on a white surface&#10;&#10;Description automatically generated">
            <a:extLst>
              <a:ext uri="{FF2B5EF4-FFF2-40B4-BE49-F238E27FC236}">
                <a16:creationId xmlns:a16="http://schemas.microsoft.com/office/drawing/2014/main" id="{81B2FD52-F834-7C38-8BDE-843B4C9489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r="16318"/>
          <a:stretch/>
        </p:blipFill>
        <p:spPr>
          <a:xfrm rot="4819496">
            <a:off x="6796201" y="1566080"/>
            <a:ext cx="6570658" cy="5866835"/>
          </a:xfrm>
          <a:prstGeom prst="rect">
            <a:avLst/>
          </a:prstGeom>
        </p:spPr>
      </p:pic>
      <p:pic>
        <p:nvPicPr>
          <p:cNvPr id="8" name="Picture 7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79FCC052-6C08-E719-5E8A-FF1AB2A2A3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3">
            <a:off x="11269055" y="255286"/>
            <a:ext cx="613112" cy="672245"/>
          </a:xfrm>
          <a:prstGeom prst="rect">
            <a:avLst/>
          </a:prstGeom>
        </p:spPr>
      </p:pic>
      <p:pic>
        <p:nvPicPr>
          <p:cNvPr id="9" name="Picture 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F5155EE6-C8B2-4F28-22B5-D9C28016E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9673">
            <a:off x="10591334" y="638077"/>
            <a:ext cx="467921" cy="513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3237BC-3309-DE54-4115-6E6375A3A2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7620506" cy="1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37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69E0C621-C18D-33F6-1EA4-C0534DF99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960">
            <a:off x="-2833290" y="-3575802"/>
            <a:ext cx="12364445" cy="1143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FB681-5810-E57C-779F-E7083FCB5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7" y="1388327"/>
            <a:ext cx="7620506" cy="135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E68F4F-517B-F669-6568-98D5E2BCA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6237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5: Physical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62593-53D0-6E4B-5DC6-863A37FC5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788242"/>
            <a:ext cx="6289964" cy="47073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825500">
              <a:lnSpc>
                <a:spcPct val="120000"/>
              </a:lnSpc>
              <a:buNone/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Being physically active leads to a host of benefits for people with cystic fibrosis. </a:t>
            </a:r>
          </a:p>
          <a:p>
            <a:pPr marL="0" indent="0" defTabSz="825500">
              <a:lnSpc>
                <a:spcPct val="120000"/>
              </a:lnSpc>
              <a:buNone/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Amongst other things it: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improves lung function and clears mucus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improves bone density and makes them stronger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increases muscle strength and improves posture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aids digestion</a:t>
            </a:r>
          </a:p>
          <a:p>
            <a:pPr defTabSz="825500">
              <a:lnSpc>
                <a:spcPct val="120000"/>
              </a:lnSpc>
              <a:defRPr sz="5500" b="1"/>
            </a:pPr>
            <a:r>
              <a:rPr lang="en-GB" sz="2000" dirty="0">
                <a:solidFill>
                  <a:srgbClr val="092240"/>
                </a:solidFill>
                <a:latin typeface="Museo Sans 500" panose="02000000000000000000" pitchFamily="2" charset="77"/>
              </a:rPr>
              <a:t>is excellent for mental health</a:t>
            </a:r>
          </a:p>
        </p:txBody>
      </p:sp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39718CEA-8576-3ED1-1B63-4061E65FF8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4769">
            <a:off x="7031907" y="5898519"/>
            <a:ext cx="612531" cy="671608"/>
          </a:xfrm>
          <a:prstGeom prst="rect">
            <a:avLst/>
          </a:prstGeom>
        </p:spPr>
      </p:pic>
      <p:pic>
        <p:nvPicPr>
          <p:cNvPr id="12" name="Picture 11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C5506786-96D4-1463-7656-6971FC79AE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178">
            <a:off x="10781776" y="201061"/>
            <a:ext cx="1113099" cy="1220453"/>
          </a:xfrm>
          <a:prstGeom prst="rect">
            <a:avLst/>
          </a:prstGeom>
        </p:spPr>
      </p:pic>
      <p:pic>
        <p:nvPicPr>
          <p:cNvPr id="7" name="Picture 6" descr="A person in a wheelchair lifting a barbell&#10;&#10;Description automatically generated">
            <a:extLst>
              <a:ext uri="{FF2B5EF4-FFF2-40B4-BE49-F238E27FC236}">
                <a16:creationId xmlns:a16="http://schemas.microsoft.com/office/drawing/2014/main" id="{2F37E3A8-9E7D-7B2F-8AA3-B7C9A34B0D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r="25670"/>
          <a:stretch/>
        </p:blipFill>
        <p:spPr>
          <a:xfrm>
            <a:off x="6808299" y="1379607"/>
            <a:ext cx="5383701" cy="520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1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DC28CC93-FCBF-31E8-1BE2-ED580AB86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0165" y="-4327473"/>
            <a:ext cx="12364445" cy="11431600"/>
          </a:xfrm>
          <a:prstGeom prst="rect">
            <a:avLst/>
          </a:prstGeom>
        </p:spPr>
      </p:pic>
      <p:pic>
        <p:nvPicPr>
          <p:cNvPr id="9" name="Picture 8" descr="A group of different fruits and vegetables&#10;&#10;Description automatically generated">
            <a:extLst>
              <a:ext uri="{FF2B5EF4-FFF2-40B4-BE49-F238E27FC236}">
                <a16:creationId xmlns:a16="http://schemas.microsoft.com/office/drawing/2014/main" id="{87938831-7E9F-2FC1-B9B2-4EDE567B1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2" r="18783"/>
          <a:stretch/>
        </p:blipFill>
        <p:spPr>
          <a:xfrm>
            <a:off x="6528938" y="563810"/>
            <a:ext cx="6321422" cy="6044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E8B38E-3899-31B2-9DBB-C6AE4B868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9162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Treatment 6: Diet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3B0FF-4B86-267C-2553-E8C505987A2F}"/>
              </a:ext>
            </a:extLst>
          </p:cNvPr>
          <p:cNvSpPr txBox="1"/>
          <p:nvPr/>
        </p:nvSpPr>
        <p:spPr>
          <a:xfrm>
            <a:off x="627652" y="1805369"/>
            <a:ext cx="59067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The energy needs of people with cystic fibrosis are estimated to be around twice that of people without it.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Therefore, high-calorie, high-fat diets are recommended. 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The ideal weight varies from person to person.</a:t>
            </a:r>
          </a:p>
          <a:p>
            <a:pPr marL="342900" indent="-342900" defTabSz="825500">
              <a:buFont typeface="Arial" panose="020B0604020202020204" pitchFamily="34" charset="0"/>
              <a:buChar char="•"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Eating enough calories to maintain a healthy weight can be a struggle for some people with CF as it is difficult to eat when feeling poorly. </a:t>
            </a:r>
          </a:p>
        </p:txBody>
      </p:sp>
      <p:sp>
        <p:nvSpPr>
          <p:cNvPr id="15" name="Graphic 7">
            <a:extLst>
              <a:ext uri="{FF2B5EF4-FFF2-40B4-BE49-F238E27FC236}">
                <a16:creationId xmlns:a16="http://schemas.microsoft.com/office/drawing/2014/main" id="{F586368D-5847-67D3-7A6E-F28E9B7C0C4F}"/>
              </a:ext>
            </a:extLst>
          </p:cNvPr>
          <p:cNvSpPr/>
          <p:nvPr/>
        </p:nvSpPr>
        <p:spPr>
          <a:xfrm>
            <a:off x="767164" y="1388327"/>
            <a:ext cx="4630746" cy="59919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000144EE-2E78-CF96-5FF5-E633AB879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6181">
            <a:off x="11338549" y="322269"/>
            <a:ext cx="440588" cy="483081"/>
          </a:xfrm>
          <a:prstGeom prst="rect">
            <a:avLst/>
          </a:prstGeom>
        </p:spPr>
      </p:pic>
      <p:pic>
        <p:nvPicPr>
          <p:cNvPr id="17" name="Picture 16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12744C8B-5BE1-64DD-2B37-A82308913A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3">
            <a:off x="6744000" y="5758404"/>
            <a:ext cx="689985" cy="75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90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3779-EF69-516E-E7DC-F7E59F787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56" y="535663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Now, for all six treatments…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98495-6F63-6D86-FF68-81421E794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22" y="2201618"/>
            <a:ext cx="6668730" cy="39117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825500">
              <a:lnSpc>
                <a:spcPct val="100000"/>
              </a:lnSpc>
              <a:buNone/>
              <a:defRPr sz="5500" b="1"/>
            </a:pPr>
            <a:r>
              <a:rPr lang="en-GB" sz="3200" b="1" dirty="0">
                <a:solidFill>
                  <a:schemeClr val="bg1"/>
                </a:solidFill>
                <a:latin typeface="Museo Sans 700" panose="02000000000000000000" pitchFamily="2" charset="77"/>
              </a:rPr>
              <a:t>Create a simple image, icon, graphic or diagram that visually represents it. </a:t>
            </a:r>
          </a:p>
          <a:p>
            <a:pPr defTabSz="825500">
              <a:lnSpc>
                <a:spcPct val="100000"/>
              </a:lnSpc>
              <a:defRPr sz="5500" b="1"/>
            </a:pPr>
            <a:endParaRPr lang="en-GB" sz="3200" b="1" dirty="0">
              <a:solidFill>
                <a:schemeClr val="bg1"/>
              </a:solidFill>
              <a:latin typeface="Museo Sans 700" panose="02000000000000000000" pitchFamily="2" charset="77"/>
            </a:endParaRPr>
          </a:p>
          <a:p>
            <a:pPr defTabSz="825500">
              <a:lnSpc>
                <a:spcPct val="100000"/>
              </a:lnSpc>
              <a:defRPr sz="5500" b="1"/>
            </a:pPr>
            <a:r>
              <a:rPr lang="en-GB" sz="3200" b="1" dirty="0">
                <a:solidFill>
                  <a:schemeClr val="bg1"/>
                </a:solidFill>
                <a:latin typeface="Museo Sans 700" panose="02000000000000000000" pitchFamily="2" charset="77"/>
              </a:rPr>
              <a:t>What image would be a good representation of a high-fat diet, for example?</a:t>
            </a:r>
          </a:p>
        </p:txBody>
      </p:sp>
      <p:pic>
        <p:nvPicPr>
          <p:cNvPr id="4" name="Picture 3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E923332B-F58D-3E81-56A7-B04C6927E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4703">
            <a:off x="7837623" y="1758493"/>
            <a:ext cx="4023942" cy="3720353"/>
          </a:xfrm>
          <a:prstGeom prst="rect">
            <a:avLst/>
          </a:prstGeom>
        </p:spPr>
      </p:pic>
      <p:pic>
        <p:nvPicPr>
          <p:cNvPr id="7" name="Picture 6" descr="A yellow and black question mark&#10;&#10;Description automatically generated">
            <a:extLst>
              <a:ext uri="{FF2B5EF4-FFF2-40B4-BE49-F238E27FC236}">
                <a16:creationId xmlns:a16="http://schemas.microsoft.com/office/drawing/2014/main" id="{5B22433A-7AE9-FE09-2ABD-AFD46BA783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920" y="2201618"/>
            <a:ext cx="1425976" cy="2613269"/>
          </a:xfrm>
          <a:prstGeom prst="rect">
            <a:avLst/>
          </a:prstGeom>
        </p:spPr>
      </p:pic>
      <p:pic>
        <p:nvPicPr>
          <p:cNvPr id="10" name="Picture 9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280DA687-056E-A6EA-A886-6DB41D357B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4703" flipV="1">
            <a:off x="10772333" y="5399234"/>
            <a:ext cx="742957" cy="686904"/>
          </a:xfrm>
          <a:prstGeom prst="rect">
            <a:avLst/>
          </a:prstGeom>
        </p:spPr>
      </p:pic>
      <p:pic>
        <p:nvPicPr>
          <p:cNvPr id="11" name="Picture 10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0D9A9D78-A2C0-884A-F489-7672BED89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4703" flipV="1">
            <a:off x="11450986" y="5976668"/>
            <a:ext cx="514435" cy="475623"/>
          </a:xfrm>
          <a:prstGeom prst="rect">
            <a:avLst/>
          </a:prstGeom>
        </p:spPr>
      </p:pic>
      <p:pic>
        <p:nvPicPr>
          <p:cNvPr id="12" name="Picture 11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6890763C-63F0-556B-D36D-82D1F15800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4703" flipV="1">
            <a:off x="11628177" y="6541997"/>
            <a:ext cx="160053" cy="147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5A1438-DB58-AF72-2FD2-6339DD4F68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1" y="1491754"/>
            <a:ext cx="7300295" cy="1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33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49AA-5E57-4E94-0364-B8EFCC15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522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Can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C3E5-E242-D815-8CA5-E8F59529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7691"/>
            <a:ext cx="10515600" cy="433802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698500" indent="-698500" defTabSz="825500">
              <a:lnSpc>
                <a:spcPct val="100000"/>
              </a:lnSpc>
              <a:defRPr sz="5500" b="1"/>
            </a:pPr>
            <a:r>
              <a:rPr lang="en-GB" sz="3600" b="1" dirty="0">
                <a:solidFill>
                  <a:srgbClr val="092240"/>
                </a:solidFill>
                <a:latin typeface="Museo Sans 700" panose="02000000000000000000" pitchFamily="2" charset="77"/>
              </a:rPr>
              <a:t>Explain why some people develop cystic fibrosis?</a:t>
            </a:r>
          </a:p>
          <a:p>
            <a:pPr marL="698500" indent="-698500" defTabSz="825500">
              <a:lnSpc>
                <a:spcPct val="100000"/>
              </a:lnSpc>
              <a:defRPr sz="5500" b="1"/>
            </a:pPr>
            <a:endParaRPr lang="en-GB" sz="3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  <a:p>
            <a:pPr marL="698500" indent="-698500" defTabSz="825500">
              <a:lnSpc>
                <a:spcPct val="100000"/>
              </a:lnSpc>
              <a:defRPr sz="5500" b="1"/>
            </a:pPr>
            <a:r>
              <a:rPr lang="en-GB" sz="3600" b="1" dirty="0">
                <a:solidFill>
                  <a:srgbClr val="092240"/>
                </a:solidFill>
                <a:latin typeface="Museo Sans 700" panose="02000000000000000000" pitchFamily="2" charset="77"/>
              </a:rPr>
              <a:t>Describe how cystic fibrosis can impact the lives of people who have it?</a:t>
            </a:r>
          </a:p>
          <a:p>
            <a:pPr marL="698500" indent="-698500" defTabSz="825500">
              <a:lnSpc>
                <a:spcPct val="100000"/>
              </a:lnSpc>
              <a:defRPr sz="5500" b="1"/>
            </a:pPr>
            <a:endParaRPr lang="en-GB" sz="3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  <a:p>
            <a:pPr marL="698500" indent="-698500" defTabSz="825500">
              <a:lnSpc>
                <a:spcPct val="100000"/>
              </a:lnSpc>
              <a:defRPr sz="5500" b="1"/>
            </a:pPr>
            <a:r>
              <a:rPr lang="en-GB" sz="3600" b="1" dirty="0">
                <a:solidFill>
                  <a:srgbClr val="092240"/>
                </a:solidFill>
                <a:latin typeface="Museo Sans 700" panose="02000000000000000000" pitchFamily="2" charset="77"/>
              </a:rPr>
              <a:t>Tell someone what some of the treatments available for cystic fibrosis are? </a:t>
            </a:r>
            <a:endParaRPr lang="en-GB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pic>
        <p:nvPicPr>
          <p:cNvPr id="7" name="Picture 6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486D85B4-B1F5-5597-9C45-0932FECEF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0" y="5809129"/>
            <a:ext cx="766068" cy="839953"/>
          </a:xfrm>
          <a:prstGeom prst="rect">
            <a:avLst/>
          </a:prstGeom>
        </p:spPr>
      </p:pic>
      <p:pic>
        <p:nvPicPr>
          <p:cNvPr id="10" name="Picture 9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73F9330C-ECED-6D8D-61B6-3C5E83538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1068">
            <a:off x="8613637" y="-1471888"/>
            <a:ext cx="2938134" cy="4260294"/>
          </a:xfrm>
          <a:prstGeom prst="rect">
            <a:avLst/>
          </a:prstGeom>
        </p:spPr>
      </p:pic>
      <p:pic>
        <p:nvPicPr>
          <p:cNvPr id="4" name="Picture 3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3AF4E1F7-7B44-B7EF-ABAC-4E1E6491F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4877">
            <a:off x="4899869" y="437180"/>
            <a:ext cx="520419" cy="570612"/>
          </a:xfrm>
          <a:prstGeom prst="rect">
            <a:avLst/>
          </a:prstGeom>
        </p:spPr>
      </p:pic>
      <p:pic>
        <p:nvPicPr>
          <p:cNvPr id="8" name="Picture 7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2B7AB8DD-F5C9-F40D-8102-C426090F0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4612">
            <a:off x="10902107" y="4888901"/>
            <a:ext cx="903385" cy="990514"/>
          </a:xfrm>
          <a:prstGeom prst="rect">
            <a:avLst/>
          </a:prstGeom>
        </p:spPr>
      </p:pic>
      <p:sp>
        <p:nvSpPr>
          <p:cNvPr id="9" name="Graphic 7">
            <a:extLst>
              <a:ext uri="{FF2B5EF4-FFF2-40B4-BE49-F238E27FC236}">
                <a16:creationId xmlns:a16="http://schemas.microsoft.com/office/drawing/2014/main" id="{66DF0ACA-FDAA-8434-8053-6D3BC5A79543}"/>
              </a:ext>
            </a:extLst>
          </p:cNvPr>
          <p:cNvSpPr/>
          <p:nvPr/>
        </p:nvSpPr>
        <p:spPr>
          <a:xfrm>
            <a:off x="838200" y="1451946"/>
            <a:ext cx="2592748" cy="103016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chemeClr val="bg1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CC506D65-BFD4-98AB-A7A3-E9206DD3D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4612">
            <a:off x="10894965" y="6167620"/>
            <a:ext cx="494067" cy="5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3D2D9-24DA-5453-BA19-9A8AA7D9E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578695"/>
            <a:ext cx="5660924" cy="41004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Cystic Fibrosis Trust </a:t>
            </a:r>
            <a:r>
              <a:rPr lang="en-GB" sz="2400" dirty="0">
                <a:solidFill>
                  <a:srgbClr val="0C2340"/>
                </a:solidFill>
                <a:latin typeface="Museo Sans 500" panose="02000000000000000000" pitchFamily="2" charset="77"/>
              </a:rPr>
              <a:t>is a UK charity who support people with CF and help fund research into treatments for the condition.</a:t>
            </a:r>
          </a:p>
          <a:p>
            <a:pPr marL="0" indent="0">
              <a:buNone/>
            </a:pPr>
            <a:endParaRPr lang="en-GB" sz="2400" dirty="0">
              <a:solidFill>
                <a:srgbClr val="0C2340"/>
              </a:solidFill>
            </a:endParaRPr>
          </a:p>
          <a:p>
            <a:pPr marL="0" indent="0">
              <a:buNone/>
            </a:pPr>
            <a:r>
              <a:rPr lang="en-GB" sz="2400" b="1" dirty="0">
                <a:solidFill>
                  <a:srgbClr val="0C2340"/>
                </a:solidFill>
                <a:latin typeface="Museo Sans 700" panose="02000000000000000000" pitchFamily="2" charset="77"/>
              </a:rPr>
              <a:t>Think about everything we have learnt today about people who have CF. Why do you think Cystic Fibrosis Trust use the phrase 'Uniting for a life unlimited' in their campaign work?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58D5711D-A1EE-E632-3E7B-776D14480726}"/>
              </a:ext>
            </a:extLst>
          </p:cNvPr>
          <p:cNvSpPr/>
          <p:nvPr/>
        </p:nvSpPr>
        <p:spPr>
          <a:xfrm rot="21355563">
            <a:off x="-1930112" y="-3923372"/>
            <a:ext cx="11333740" cy="6733560"/>
          </a:xfrm>
          <a:custGeom>
            <a:avLst/>
            <a:gdLst>
              <a:gd name="connsiteX0" fmla="*/ 2225280 w 4307627"/>
              <a:gd name="connsiteY0" fmla="*/ 1664 h 4158815"/>
              <a:gd name="connsiteX1" fmla="*/ 2519676 w 4307627"/>
              <a:gd name="connsiteY1" fmla="*/ 17661 h 4158815"/>
              <a:gd name="connsiteX2" fmla="*/ 2796603 w 4307627"/>
              <a:gd name="connsiteY2" fmla="*/ 40431 h 4158815"/>
              <a:gd name="connsiteX3" fmla="*/ 3019362 w 4307627"/>
              <a:gd name="connsiteY3" fmla="*/ 62064 h 4158815"/>
              <a:gd name="connsiteX4" fmla="*/ 3154156 w 4307627"/>
              <a:gd name="connsiteY4" fmla="*/ 114892 h 4158815"/>
              <a:gd name="connsiteX5" fmla="*/ 3412307 w 4307627"/>
              <a:gd name="connsiteY5" fmla="*/ 282143 h 4158815"/>
              <a:gd name="connsiteX6" fmla="*/ 3573445 w 4307627"/>
              <a:gd name="connsiteY6" fmla="*/ 397135 h 4158815"/>
              <a:gd name="connsiteX7" fmla="*/ 3897143 w 4307627"/>
              <a:gd name="connsiteY7" fmla="*/ 654671 h 4158815"/>
              <a:gd name="connsiteX8" fmla="*/ 4072278 w 4307627"/>
              <a:gd name="connsiteY8" fmla="*/ 823858 h 4158815"/>
              <a:gd name="connsiteX9" fmla="*/ 4156602 w 4307627"/>
              <a:gd name="connsiteY9" fmla="*/ 983992 h 4158815"/>
              <a:gd name="connsiteX10" fmla="*/ 4220955 w 4307627"/>
              <a:gd name="connsiteY10" fmla="*/ 1191946 h 4158815"/>
              <a:gd name="connsiteX11" fmla="*/ 4240414 w 4307627"/>
              <a:gd name="connsiteY11" fmla="*/ 1263332 h 4158815"/>
              <a:gd name="connsiteX12" fmla="*/ 4300386 w 4307627"/>
              <a:gd name="connsiteY12" fmla="*/ 1557359 h 4158815"/>
              <a:gd name="connsiteX13" fmla="*/ 4297256 w 4307627"/>
              <a:gd name="connsiteY13" fmla="*/ 1764174 h 4158815"/>
              <a:gd name="connsiteX14" fmla="*/ 4227669 w 4307627"/>
              <a:gd name="connsiteY14" fmla="*/ 2096968 h 4158815"/>
              <a:gd name="connsiteX15" fmla="*/ 4157513 w 4307627"/>
              <a:gd name="connsiteY15" fmla="*/ 2330823 h 4158815"/>
              <a:gd name="connsiteX16" fmla="*/ 4052363 w 4307627"/>
              <a:gd name="connsiteY16" fmla="*/ 2605437 h 4158815"/>
              <a:gd name="connsiteX17" fmla="*/ 3876489 w 4307627"/>
              <a:gd name="connsiteY17" fmla="*/ 2953032 h 4158815"/>
              <a:gd name="connsiteX18" fmla="*/ 3736915 w 4307627"/>
              <a:gd name="connsiteY18" fmla="*/ 3172143 h 4158815"/>
              <a:gd name="connsiteX19" fmla="*/ 3374014 w 4307627"/>
              <a:gd name="connsiteY19" fmla="*/ 3601940 h 4158815"/>
              <a:gd name="connsiteX20" fmla="*/ 3261126 w 4307627"/>
              <a:gd name="connsiteY20" fmla="*/ 3706629 h 4158815"/>
              <a:gd name="connsiteX21" fmla="*/ 3089917 w 4307627"/>
              <a:gd name="connsiteY21" fmla="*/ 3804201 h 4158815"/>
              <a:gd name="connsiteX22" fmla="*/ 2966389 w 4307627"/>
              <a:gd name="connsiteY22" fmla="*/ 3855606 h 4158815"/>
              <a:gd name="connsiteX23" fmla="*/ 2687414 w 4307627"/>
              <a:gd name="connsiteY23" fmla="*/ 3953065 h 4158815"/>
              <a:gd name="connsiteX24" fmla="*/ 2475124 w 4307627"/>
              <a:gd name="connsiteY24" fmla="*/ 4016538 h 4158815"/>
              <a:gd name="connsiteX25" fmla="*/ 2231027 w 4307627"/>
              <a:gd name="connsiteY25" fmla="*/ 4078873 h 4158815"/>
              <a:gd name="connsiteX26" fmla="*/ 1992393 w 4307627"/>
              <a:gd name="connsiteY26" fmla="*/ 4127716 h 4158815"/>
              <a:gd name="connsiteX27" fmla="*/ 1712564 w 4307627"/>
              <a:gd name="connsiteY27" fmla="*/ 4158513 h 4158815"/>
              <a:gd name="connsiteX28" fmla="*/ 1435921 w 4307627"/>
              <a:gd name="connsiteY28" fmla="*/ 4090884 h 4158815"/>
              <a:gd name="connsiteX29" fmla="*/ 1090430 w 4307627"/>
              <a:gd name="connsiteY29" fmla="*/ 3864316 h 4158815"/>
              <a:gd name="connsiteX30" fmla="*/ 586760 w 4307627"/>
              <a:gd name="connsiteY30" fmla="*/ 3397004 h 4158815"/>
              <a:gd name="connsiteX31" fmla="*/ 231654 w 4307627"/>
              <a:gd name="connsiteY31" fmla="*/ 2979845 h 4158815"/>
              <a:gd name="connsiteX32" fmla="*/ 54869 w 4307627"/>
              <a:gd name="connsiteY32" fmla="*/ 2704205 h 4158815"/>
              <a:gd name="connsiteX33" fmla="*/ 17998 w 4307627"/>
              <a:gd name="connsiteY33" fmla="*/ 2566158 h 4158815"/>
              <a:gd name="connsiteX34" fmla="*/ 872 w 4307627"/>
              <a:gd name="connsiteY34" fmla="*/ 2318811 h 4158815"/>
              <a:gd name="connsiteX35" fmla="*/ 2692 w 4307627"/>
              <a:gd name="connsiteY35" fmla="*/ 2044994 h 4158815"/>
              <a:gd name="connsiteX36" fmla="*/ 19591 w 4307627"/>
              <a:gd name="connsiteY36" fmla="*/ 1767646 h 4158815"/>
              <a:gd name="connsiteX37" fmla="*/ 38994 w 4307627"/>
              <a:gd name="connsiteY37" fmla="*/ 1630965 h 4158815"/>
              <a:gd name="connsiteX38" fmla="*/ 75921 w 4307627"/>
              <a:gd name="connsiteY38" fmla="*/ 1558042 h 4158815"/>
              <a:gd name="connsiteX39" fmla="*/ 192963 w 4307627"/>
              <a:gd name="connsiteY39" fmla="*/ 1379007 h 4158815"/>
              <a:gd name="connsiteX40" fmla="*/ 353190 w 4307627"/>
              <a:gd name="connsiteY40" fmla="*/ 1144583 h 4158815"/>
              <a:gd name="connsiteX41" fmla="*/ 487643 w 4307627"/>
              <a:gd name="connsiteY41" fmla="*/ 957863 h 4158815"/>
              <a:gd name="connsiteX42" fmla="*/ 633247 w 4307627"/>
              <a:gd name="connsiteY42" fmla="*/ 759416 h 4158815"/>
              <a:gd name="connsiteX43" fmla="*/ 807073 w 4307627"/>
              <a:gd name="connsiteY43" fmla="*/ 535011 h 4158815"/>
              <a:gd name="connsiteX44" fmla="*/ 976291 w 4307627"/>
              <a:gd name="connsiteY44" fmla="*/ 343510 h 4158815"/>
              <a:gd name="connsiteX45" fmla="*/ 1106817 w 4307627"/>
              <a:gd name="connsiteY45" fmla="*/ 271440 h 4158815"/>
              <a:gd name="connsiteX46" fmla="*/ 1441611 w 4307627"/>
              <a:gd name="connsiteY46" fmla="*/ 157473 h 4158815"/>
              <a:gd name="connsiteX47" fmla="*/ 1722976 w 4307627"/>
              <a:gd name="connsiteY47" fmla="*/ 81476 h 4158815"/>
              <a:gd name="connsiteX48" fmla="*/ 2049349 w 4307627"/>
              <a:gd name="connsiteY48" fmla="*/ 13107 h 4158815"/>
              <a:gd name="connsiteX49" fmla="*/ 2225280 w 4307627"/>
              <a:gd name="connsiteY49" fmla="*/ 1664 h 41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307627" h="4158815">
                <a:moveTo>
                  <a:pt x="2225280" y="1664"/>
                </a:moveTo>
                <a:cubicBezTo>
                  <a:pt x="2320188" y="5023"/>
                  <a:pt x="2419989" y="10203"/>
                  <a:pt x="2519676" y="17661"/>
                </a:cubicBezTo>
                <a:cubicBezTo>
                  <a:pt x="2612023" y="24549"/>
                  <a:pt x="2704313" y="32177"/>
                  <a:pt x="2796603" y="40431"/>
                </a:cubicBezTo>
                <a:cubicBezTo>
                  <a:pt x="2870913" y="47035"/>
                  <a:pt x="2945052" y="55802"/>
                  <a:pt x="3019362" y="62064"/>
                </a:cubicBezTo>
                <a:cubicBezTo>
                  <a:pt x="3069889" y="66333"/>
                  <a:pt x="3112108" y="90755"/>
                  <a:pt x="3154156" y="114892"/>
                </a:cubicBezTo>
                <a:cubicBezTo>
                  <a:pt x="3243146" y="165955"/>
                  <a:pt x="3328267" y="223166"/>
                  <a:pt x="3412307" y="282143"/>
                </a:cubicBezTo>
                <a:cubicBezTo>
                  <a:pt x="3466304" y="320056"/>
                  <a:pt x="3520927" y="357229"/>
                  <a:pt x="3573445" y="397135"/>
                </a:cubicBezTo>
                <a:cubicBezTo>
                  <a:pt x="3683146" y="480646"/>
                  <a:pt x="3793132" y="563987"/>
                  <a:pt x="3897143" y="654671"/>
                </a:cubicBezTo>
                <a:cubicBezTo>
                  <a:pt x="3958309" y="708012"/>
                  <a:pt x="4019248" y="761807"/>
                  <a:pt x="4072278" y="823858"/>
                </a:cubicBezTo>
                <a:cubicBezTo>
                  <a:pt x="4112676" y="871050"/>
                  <a:pt x="4136517" y="926553"/>
                  <a:pt x="4156602" y="983992"/>
                </a:cubicBezTo>
                <a:cubicBezTo>
                  <a:pt x="4180556" y="1052532"/>
                  <a:pt x="4203146" y="1121471"/>
                  <a:pt x="4220955" y="1191946"/>
                </a:cubicBezTo>
                <a:cubicBezTo>
                  <a:pt x="4226986" y="1215855"/>
                  <a:pt x="4234554" y="1239366"/>
                  <a:pt x="4240414" y="1263332"/>
                </a:cubicBezTo>
                <a:cubicBezTo>
                  <a:pt x="4264198" y="1360563"/>
                  <a:pt x="4284568" y="1458591"/>
                  <a:pt x="4300386" y="1557359"/>
                </a:cubicBezTo>
                <a:cubicBezTo>
                  <a:pt x="4311367" y="1626069"/>
                  <a:pt x="4309490" y="1695008"/>
                  <a:pt x="4297256" y="1764174"/>
                </a:cubicBezTo>
                <a:cubicBezTo>
                  <a:pt x="4277513" y="1875864"/>
                  <a:pt x="4255891" y="1987156"/>
                  <a:pt x="4227669" y="2096968"/>
                </a:cubicBezTo>
                <a:cubicBezTo>
                  <a:pt x="4207413" y="2175811"/>
                  <a:pt x="4183629" y="2253687"/>
                  <a:pt x="4157513" y="2330823"/>
                </a:cubicBezTo>
                <a:cubicBezTo>
                  <a:pt x="4126047" y="2423727"/>
                  <a:pt x="4091624" y="2515550"/>
                  <a:pt x="4052363" y="2605437"/>
                </a:cubicBezTo>
                <a:cubicBezTo>
                  <a:pt x="4000301" y="2724585"/>
                  <a:pt x="3942491" y="2840830"/>
                  <a:pt x="3876489" y="2953032"/>
                </a:cubicBezTo>
                <a:cubicBezTo>
                  <a:pt x="3832562" y="3027777"/>
                  <a:pt x="3786019" y="3100700"/>
                  <a:pt x="3736915" y="3172143"/>
                </a:cubicBezTo>
                <a:cubicBezTo>
                  <a:pt x="3630173" y="3327553"/>
                  <a:pt x="3508751" y="3470269"/>
                  <a:pt x="3374014" y="3601940"/>
                </a:cubicBezTo>
                <a:cubicBezTo>
                  <a:pt x="3337257" y="3637861"/>
                  <a:pt x="3299817" y="3672871"/>
                  <a:pt x="3261126" y="3706629"/>
                </a:cubicBezTo>
                <a:cubicBezTo>
                  <a:pt x="3210600" y="3750690"/>
                  <a:pt x="3149775" y="3776762"/>
                  <a:pt x="3089917" y="3804201"/>
                </a:cubicBezTo>
                <a:cubicBezTo>
                  <a:pt x="3049405" y="3822759"/>
                  <a:pt x="3007812" y="3839040"/>
                  <a:pt x="2966389" y="3855606"/>
                </a:cubicBezTo>
                <a:cubicBezTo>
                  <a:pt x="2874839" y="3892210"/>
                  <a:pt x="2781525" y="3923690"/>
                  <a:pt x="2687414" y="3953065"/>
                </a:cubicBezTo>
                <a:cubicBezTo>
                  <a:pt x="2616916" y="3975095"/>
                  <a:pt x="2546532" y="3997638"/>
                  <a:pt x="2475124" y="4016538"/>
                </a:cubicBezTo>
                <a:cubicBezTo>
                  <a:pt x="2393929" y="4037942"/>
                  <a:pt x="2312848" y="4059745"/>
                  <a:pt x="2231027" y="4078873"/>
                </a:cubicBezTo>
                <a:cubicBezTo>
                  <a:pt x="2151881" y="4097374"/>
                  <a:pt x="2072393" y="4113826"/>
                  <a:pt x="1992393" y="4127716"/>
                </a:cubicBezTo>
                <a:cubicBezTo>
                  <a:pt x="1899875" y="4143826"/>
                  <a:pt x="1806618" y="4155098"/>
                  <a:pt x="1712564" y="4158513"/>
                </a:cubicBezTo>
                <a:cubicBezTo>
                  <a:pt x="1613901" y="4162043"/>
                  <a:pt x="1523033" y="4134376"/>
                  <a:pt x="1435921" y="4090884"/>
                </a:cubicBezTo>
                <a:cubicBezTo>
                  <a:pt x="1311824" y="4029005"/>
                  <a:pt x="1198937" y="3950161"/>
                  <a:pt x="1090430" y="3864316"/>
                </a:cubicBezTo>
                <a:cubicBezTo>
                  <a:pt x="910174" y="3721828"/>
                  <a:pt x="744371" y="3563856"/>
                  <a:pt x="586760" y="3397004"/>
                </a:cubicBezTo>
                <a:cubicBezTo>
                  <a:pt x="461184" y="3264080"/>
                  <a:pt x="341640" y="3125976"/>
                  <a:pt x="231654" y="2979845"/>
                </a:cubicBezTo>
                <a:cubicBezTo>
                  <a:pt x="165822" y="2892405"/>
                  <a:pt x="103005" y="2803087"/>
                  <a:pt x="54869" y="2704205"/>
                </a:cubicBezTo>
                <a:cubicBezTo>
                  <a:pt x="33532" y="2660372"/>
                  <a:pt x="23404" y="2613919"/>
                  <a:pt x="17998" y="2566158"/>
                </a:cubicBezTo>
                <a:cubicBezTo>
                  <a:pt x="8724" y="2483956"/>
                  <a:pt x="2408" y="2401526"/>
                  <a:pt x="872" y="2318811"/>
                </a:cubicBezTo>
                <a:cubicBezTo>
                  <a:pt x="-778" y="2227558"/>
                  <a:pt x="-39" y="2136304"/>
                  <a:pt x="2692" y="2044994"/>
                </a:cubicBezTo>
                <a:cubicBezTo>
                  <a:pt x="5480" y="1952374"/>
                  <a:pt x="11341" y="1859925"/>
                  <a:pt x="19591" y="1767646"/>
                </a:cubicBezTo>
                <a:cubicBezTo>
                  <a:pt x="23688" y="1721763"/>
                  <a:pt x="29378" y="1675994"/>
                  <a:pt x="38994" y="1630965"/>
                </a:cubicBezTo>
                <a:cubicBezTo>
                  <a:pt x="44798" y="1603868"/>
                  <a:pt x="61412" y="1581097"/>
                  <a:pt x="75921" y="1558042"/>
                </a:cubicBezTo>
                <a:cubicBezTo>
                  <a:pt x="113816" y="1497643"/>
                  <a:pt x="152280" y="1437642"/>
                  <a:pt x="192963" y="1379007"/>
                </a:cubicBezTo>
                <a:cubicBezTo>
                  <a:pt x="246903" y="1301245"/>
                  <a:pt x="299079" y="1222231"/>
                  <a:pt x="353190" y="1144583"/>
                </a:cubicBezTo>
                <a:cubicBezTo>
                  <a:pt x="397059" y="1081679"/>
                  <a:pt x="442521" y="1019856"/>
                  <a:pt x="487643" y="957863"/>
                </a:cubicBezTo>
                <a:cubicBezTo>
                  <a:pt x="535893" y="891487"/>
                  <a:pt x="583802" y="824882"/>
                  <a:pt x="633247" y="759416"/>
                </a:cubicBezTo>
                <a:cubicBezTo>
                  <a:pt x="690317" y="683988"/>
                  <a:pt x="748467" y="609301"/>
                  <a:pt x="807073" y="535011"/>
                </a:cubicBezTo>
                <a:cubicBezTo>
                  <a:pt x="859876" y="468065"/>
                  <a:pt x="913702" y="401803"/>
                  <a:pt x="976291" y="343510"/>
                </a:cubicBezTo>
                <a:cubicBezTo>
                  <a:pt x="1013787" y="308613"/>
                  <a:pt x="1060729" y="290454"/>
                  <a:pt x="1106817" y="271440"/>
                </a:cubicBezTo>
                <a:cubicBezTo>
                  <a:pt x="1215949" y="226354"/>
                  <a:pt x="1328496" y="191230"/>
                  <a:pt x="1441611" y="157473"/>
                </a:cubicBezTo>
                <a:cubicBezTo>
                  <a:pt x="1534754" y="129636"/>
                  <a:pt x="1628922" y="105726"/>
                  <a:pt x="1722976" y="81476"/>
                </a:cubicBezTo>
                <a:cubicBezTo>
                  <a:pt x="1830743" y="53695"/>
                  <a:pt x="1939761" y="31779"/>
                  <a:pt x="2049349" y="13107"/>
                </a:cubicBezTo>
                <a:cubicBezTo>
                  <a:pt x="2105622" y="3486"/>
                  <a:pt x="2162748" y="-3288"/>
                  <a:pt x="2225280" y="1664"/>
                </a:cubicBezTo>
                <a:close/>
              </a:path>
            </a:pathLst>
          </a:custGeom>
          <a:solidFill>
            <a:srgbClr val="0C2340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66B54-2AB7-9A2D-D341-FB73DE6AD6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4" y="593418"/>
            <a:ext cx="6771861" cy="639536"/>
          </a:xfrm>
          <a:prstGeom prst="rect">
            <a:avLst/>
          </a:prstGeom>
        </p:spPr>
      </p:pic>
      <p:sp>
        <p:nvSpPr>
          <p:cNvPr id="12" name="Graphic 10">
            <a:extLst>
              <a:ext uri="{FF2B5EF4-FFF2-40B4-BE49-F238E27FC236}">
                <a16:creationId xmlns:a16="http://schemas.microsoft.com/office/drawing/2014/main" id="{B5AF2D5B-2ED7-1A56-9706-FA1FD0C0C61A}"/>
              </a:ext>
            </a:extLst>
          </p:cNvPr>
          <p:cNvSpPr/>
          <p:nvPr/>
        </p:nvSpPr>
        <p:spPr>
          <a:xfrm rot="2517304">
            <a:off x="-739428" y="3236310"/>
            <a:ext cx="4842430" cy="4409391"/>
          </a:xfrm>
          <a:custGeom>
            <a:avLst/>
            <a:gdLst>
              <a:gd name="connsiteX0" fmla="*/ 3284040 w 3284720"/>
              <a:gd name="connsiteY0" fmla="*/ 1629790 h 3554028"/>
              <a:gd name="connsiteX1" fmla="*/ 3277667 w 3284720"/>
              <a:gd name="connsiteY1" fmla="*/ 1851634 h 3554028"/>
              <a:gd name="connsiteX2" fmla="*/ 3259232 w 3284720"/>
              <a:gd name="connsiteY2" fmla="*/ 2076437 h 3554028"/>
              <a:gd name="connsiteX3" fmla="*/ 3219517 w 3284720"/>
              <a:gd name="connsiteY3" fmla="*/ 2365967 h 3554028"/>
              <a:gd name="connsiteX4" fmla="*/ 3173713 w 3284720"/>
              <a:gd name="connsiteY4" fmla="*/ 2566748 h 3554028"/>
              <a:gd name="connsiteX5" fmla="*/ 3003300 w 3284720"/>
              <a:gd name="connsiteY5" fmla="*/ 2830375 h 3554028"/>
              <a:gd name="connsiteX6" fmla="*/ 2722333 w 3284720"/>
              <a:gd name="connsiteY6" fmla="*/ 3042370 h 3554028"/>
              <a:gd name="connsiteX7" fmla="*/ 2252461 w 3284720"/>
              <a:gd name="connsiteY7" fmla="*/ 3301729 h 3554028"/>
              <a:gd name="connsiteX8" fmla="*/ 1916018 w 3284720"/>
              <a:gd name="connsiteY8" fmla="*/ 3447974 h 3554028"/>
              <a:gd name="connsiteX9" fmla="*/ 1588906 w 3284720"/>
              <a:gd name="connsiteY9" fmla="*/ 3548393 h 3554028"/>
              <a:gd name="connsiteX10" fmla="*/ 1411950 w 3284720"/>
              <a:gd name="connsiteY10" fmla="*/ 3540024 h 3554028"/>
              <a:gd name="connsiteX11" fmla="*/ 1069759 w 3284720"/>
              <a:gd name="connsiteY11" fmla="*/ 3447006 h 3554028"/>
              <a:gd name="connsiteX12" fmla="*/ 827711 w 3284720"/>
              <a:gd name="connsiteY12" fmla="*/ 3358428 h 3554028"/>
              <a:gd name="connsiteX13" fmla="*/ 746801 w 3284720"/>
              <a:gd name="connsiteY13" fmla="*/ 3320856 h 3554028"/>
              <a:gd name="connsiteX14" fmla="*/ 672206 w 3284720"/>
              <a:gd name="connsiteY14" fmla="*/ 3242696 h 3554028"/>
              <a:gd name="connsiteX15" fmla="*/ 548792 w 3284720"/>
              <a:gd name="connsiteY15" fmla="*/ 3085749 h 3554028"/>
              <a:gd name="connsiteX16" fmla="*/ 423102 w 3284720"/>
              <a:gd name="connsiteY16" fmla="*/ 2916107 h 3554028"/>
              <a:gd name="connsiteX17" fmla="*/ 219518 w 3284720"/>
              <a:gd name="connsiteY17" fmla="*/ 2630392 h 3554028"/>
              <a:gd name="connsiteX18" fmla="*/ 31524 w 3284720"/>
              <a:gd name="connsiteY18" fmla="*/ 2330729 h 3554028"/>
              <a:gd name="connsiteX19" fmla="*/ 2050 w 3284720"/>
              <a:gd name="connsiteY19" fmla="*/ 2202075 h 3554028"/>
              <a:gd name="connsiteX20" fmla="*/ 7057 w 3284720"/>
              <a:gd name="connsiteY20" fmla="*/ 1926492 h 3554028"/>
              <a:gd name="connsiteX21" fmla="*/ 37953 w 3284720"/>
              <a:gd name="connsiteY21" fmla="*/ 1608329 h 3554028"/>
              <a:gd name="connsiteX22" fmla="*/ 84610 w 3284720"/>
              <a:gd name="connsiteY22" fmla="*/ 1343107 h 3554028"/>
              <a:gd name="connsiteX23" fmla="*/ 147484 w 3284720"/>
              <a:gd name="connsiteY23" fmla="*/ 1181435 h 3554028"/>
              <a:gd name="connsiteX24" fmla="*/ 334226 w 3284720"/>
              <a:gd name="connsiteY24" fmla="*/ 768830 h 3554028"/>
              <a:gd name="connsiteX25" fmla="*/ 392775 w 3284720"/>
              <a:gd name="connsiteY25" fmla="*/ 651105 h 3554028"/>
              <a:gd name="connsiteX26" fmla="*/ 458550 w 3284720"/>
              <a:gd name="connsiteY26" fmla="*/ 579776 h 3554028"/>
              <a:gd name="connsiteX27" fmla="*/ 832832 w 3284720"/>
              <a:gd name="connsiteY27" fmla="*/ 294687 h 3554028"/>
              <a:gd name="connsiteX28" fmla="*/ 1081538 w 3284720"/>
              <a:gd name="connsiteY28" fmla="*/ 132388 h 3554028"/>
              <a:gd name="connsiteX29" fmla="*/ 1257924 w 3284720"/>
              <a:gd name="connsiteY29" fmla="*/ 36125 h 3554028"/>
              <a:gd name="connsiteX30" fmla="*/ 1414340 w 3284720"/>
              <a:gd name="connsiteY30" fmla="*/ 3336 h 3554028"/>
              <a:gd name="connsiteX31" fmla="*/ 1532575 w 3284720"/>
              <a:gd name="connsiteY31" fmla="*/ 148 h 3554028"/>
              <a:gd name="connsiteX32" fmla="*/ 1717042 w 3284720"/>
              <a:gd name="connsiteY32" fmla="*/ 6466 h 3554028"/>
              <a:gd name="connsiteX33" fmla="*/ 1935932 w 3284720"/>
              <a:gd name="connsiteY33" fmla="*/ 30831 h 3554028"/>
              <a:gd name="connsiteX34" fmla="*/ 2055932 w 3284720"/>
              <a:gd name="connsiteY34" fmla="*/ 74323 h 3554028"/>
              <a:gd name="connsiteX35" fmla="*/ 2276587 w 3284720"/>
              <a:gd name="connsiteY35" fmla="*/ 194666 h 3554028"/>
              <a:gd name="connsiteX36" fmla="*/ 2665377 w 3284720"/>
              <a:gd name="connsiteY36" fmla="*/ 484082 h 3554028"/>
              <a:gd name="connsiteX37" fmla="*/ 2861394 w 3284720"/>
              <a:gd name="connsiteY37" fmla="*/ 682586 h 3554028"/>
              <a:gd name="connsiteX38" fmla="*/ 3036074 w 3284720"/>
              <a:gd name="connsiteY38" fmla="*/ 906080 h 3554028"/>
              <a:gd name="connsiteX39" fmla="*/ 3225491 w 3284720"/>
              <a:gd name="connsiteY39" fmla="*/ 1247868 h 3554028"/>
              <a:gd name="connsiteX40" fmla="*/ 3271295 w 3284720"/>
              <a:gd name="connsiteY40" fmla="*/ 1391210 h 3554028"/>
              <a:gd name="connsiteX41" fmla="*/ 3280569 w 3284720"/>
              <a:gd name="connsiteY41" fmla="*/ 1486505 h 3554028"/>
              <a:gd name="connsiteX42" fmla="*/ 3284040 w 3284720"/>
              <a:gd name="connsiteY42" fmla="*/ 1629790 h 355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84720" h="3554028">
                <a:moveTo>
                  <a:pt x="3284040" y="1629790"/>
                </a:moveTo>
                <a:cubicBezTo>
                  <a:pt x="3285633" y="1704649"/>
                  <a:pt x="3281536" y="1778198"/>
                  <a:pt x="3277667" y="1851634"/>
                </a:cubicBezTo>
                <a:cubicBezTo>
                  <a:pt x="3273684" y="1926663"/>
                  <a:pt x="3266856" y="2001636"/>
                  <a:pt x="3259232" y="2076437"/>
                </a:cubicBezTo>
                <a:cubicBezTo>
                  <a:pt x="3249332" y="2173441"/>
                  <a:pt x="3236586" y="2269988"/>
                  <a:pt x="3219517" y="2365967"/>
                </a:cubicBezTo>
                <a:cubicBezTo>
                  <a:pt x="3207511" y="2433596"/>
                  <a:pt x="3192034" y="2500485"/>
                  <a:pt x="3173713" y="2566748"/>
                </a:cubicBezTo>
                <a:cubicBezTo>
                  <a:pt x="3144467" y="2672574"/>
                  <a:pt x="3083414" y="2757168"/>
                  <a:pt x="3003300" y="2830375"/>
                </a:cubicBezTo>
                <a:cubicBezTo>
                  <a:pt x="2916188" y="2909959"/>
                  <a:pt x="2821110" y="2978783"/>
                  <a:pt x="2722333" y="3042370"/>
                </a:cubicBezTo>
                <a:cubicBezTo>
                  <a:pt x="2571608" y="3139374"/>
                  <a:pt x="2413827" y="3223910"/>
                  <a:pt x="2252461" y="3301729"/>
                </a:cubicBezTo>
                <a:cubicBezTo>
                  <a:pt x="2142248" y="3354899"/>
                  <a:pt x="2030271" y="3404254"/>
                  <a:pt x="1916018" y="3447974"/>
                </a:cubicBezTo>
                <a:cubicBezTo>
                  <a:pt x="1809332" y="3488790"/>
                  <a:pt x="1701452" y="3526191"/>
                  <a:pt x="1588906" y="3548393"/>
                </a:cubicBezTo>
                <a:cubicBezTo>
                  <a:pt x="1528877" y="3560233"/>
                  <a:pt x="1470556" y="3551466"/>
                  <a:pt x="1411950" y="3540024"/>
                </a:cubicBezTo>
                <a:cubicBezTo>
                  <a:pt x="1295648" y="3517310"/>
                  <a:pt x="1182192" y="3484350"/>
                  <a:pt x="1069759" y="3447006"/>
                </a:cubicBezTo>
                <a:cubicBezTo>
                  <a:pt x="988166" y="3419909"/>
                  <a:pt x="907142" y="3391388"/>
                  <a:pt x="827711" y="3358428"/>
                </a:cubicBezTo>
                <a:cubicBezTo>
                  <a:pt x="800229" y="3346986"/>
                  <a:pt x="772405" y="3336113"/>
                  <a:pt x="746801" y="3320856"/>
                </a:cubicBezTo>
                <a:cubicBezTo>
                  <a:pt x="714937" y="3301843"/>
                  <a:pt x="695421" y="3270248"/>
                  <a:pt x="672206" y="3242696"/>
                </a:cubicBezTo>
                <a:cubicBezTo>
                  <a:pt x="629304" y="3191803"/>
                  <a:pt x="588849" y="3138918"/>
                  <a:pt x="548792" y="3085749"/>
                </a:cubicBezTo>
                <a:cubicBezTo>
                  <a:pt x="506459" y="3029562"/>
                  <a:pt x="464297" y="2973148"/>
                  <a:pt x="423102" y="2916107"/>
                </a:cubicBezTo>
                <a:cubicBezTo>
                  <a:pt x="354653" y="2821267"/>
                  <a:pt x="285407" y="2726996"/>
                  <a:pt x="219518" y="2630392"/>
                </a:cubicBezTo>
                <a:cubicBezTo>
                  <a:pt x="153060" y="2532990"/>
                  <a:pt x="86716" y="2435361"/>
                  <a:pt x="31524" y="2330729"/>
                </a:cubicBezTo>
                <a:cubicBezTo>
                  <a:pt x="10130" y="2290140"/>
                  <a:pt x="4269" y="2246762"/>
                  <a:pt x="2050" y="2202075"/>
                </a:cubicBezTo>
                <a:cubicBezTo>
                  <a:pt x="-2559" y="2110081"/>
                  <a:pt x="1253" y="2018201"/>
                  <a:pt x="7057" y="1926492"/>
                </a:cubicBezTo>
                <a:cubicBezTo>
                  <a:pt x="13828" y="1820153"/>
                  <a:pt x="23330" y="1713985"/>
                  <a:pt x="37953" y="1608329"/>
                </a:cubicBezTo>
                <a:cubicBezTo>
                  <a:pt x="50300" y="1519295"/>
                  <a:pt x="62704" y="1430376"/>
                  <a:pt x="84610" y="1343107"/>
                </a:cubicBezTo>
                <a:cubicBezTo>
                  <a:pt x="98778" y="1286578"/>
                  <a:pt x="125578" y="1234946"/>
                  <a:pt x="147484" y="1181435"/>
                </a:cubicBezTo>
                <a:cubicBezTo>
                  <a:pt x="204781" y="1041680"/>
                  <a:pt x="270442" y="905682"/>
                  <a:pt x="334226" y="768830"/>
                </a:cubicBezTo>
                <a:cubicBezTo>
                  <a:pt x="352718" y="729095"/>
                  <a:pt x="371495" y="689360"/>
                  <a:pt x="392775" y="651105"/>
                </a:cubicBezTo>
                <a:cubicBezTo>
                  <a:pt x="408650" y="622528"/>
                  <a:pt x="434141" y="601180"/>
                  <a:pt x="458550" y="579776"/>
                </a:cubicBezTo>
                <a:cubicBezTo>
                  <a:pt x="576730" y="476112"/>
                  <a:pt x="703899" y="384119"/>
                  <a:pt x="832832" y="294687"/>
                </a:cubicBezTo>
                <a:cubicBezTo>
                  <a:pt x="914140" y="238272"/>
                  <a:pt x="996530" y="183224"/>
                  <a:pt x="1081538" y="132388"/>
                </a:cubicBezTo>
                <a:cubicBezTo>
                  <a:pt x="1139062" y="97948"/>
                  <a:pt x="1196701" y="63849"/>
                  <a:pt x="1257924" y="36125"/>
                </a:cubicBezTo>
                <a:cubicBezTo>
                  <a:pt x="1307768" y="13525"/>
                  <a:pt x="1360740" y="6580"/>
                  <a:pt x="1414340" y="3336"/>
                </a:cubicBezTo>
                <a:cubicBezTo>
                  <a:pt x="1453657" y="945"/>
                  <a:pt x="1493145" y="-479"/>
                  <a:pt x="1532575" y="148"/>
                </a:cubicBezTo>
                <a:cubicBezTo>
                  <a:pt x="1594083" y="1115"/>
                  <a:pt x="1655591" y="3336"/>
                  <a:pt x="1717042" y="6466"/>
                </a:cubicBezTo>
                <a:cubicBezTo>
                  <a:pt x="1790442" y="10224"/>
                  <a:pt x="1863386" y="18877"/>
                  <a:pt x="1935932" y="30831"/>
                </a:cubicBezTo>
                <a:cubicBezTo>
                  <a:pt x="1978721" y="37890"/>
                  <a:pt x="2017469" y="55537"/>
                  <a:pt x="2055932" y="74323"/>
                </a:cubicBezTo>
                <a:cubicBezTo>
                  <a:pt x="2131267" y="111155"/>
                  <a:pt x="2205008" y="151060"/>
                  <a:pt x="2276587" y="194666"/>
                </a:cubicBezTo>
                <a:cubicBezTo>
                  <a:pt x="2415079" y="279032"/>
                  <a:pt x="2545150" y="374953"/>
                  <a:pt x="2665377" y="484082"/>
                </a:cubicBezTo>
                <a:cubicBezTo>
                  <a:pt x="2734339" y="546701"/>
                  <a:pt x="2799716" y="612680"/>
                  <a:pt x="2861394" y="682586"/>
                </a:cubicBezTo>
                <a:cubicBezTo>
                  <a:pt x="2924097" y="753630"/>
                  <a:pt x="2983272" y="827464"/>
                  <a:pt x="3036074" y="906080"/>
                </a:cubicBezTo>
                <a:cubicBezTo>
                  <a:pt x="3108905" y="1014526"/>
                  <a:pt x="3173201" y="1127867"/>
                  <a:pt x="3225491" y="1247868"/>
                </a:cubicBezTo>
                <a:cubicBezTo>
                  <a:pt x="3245690" y="1294207"/>
                  <a:pt x="3265548" y="1340431"/>
                  <a:pt x="3271295" y="1391210"/>
                </a:cubicBezTo>
                <a:cubicBezTo>
                  <a:pt x="3274879" y="1422918"/>
                  <a:pt x="3279431" y="1454683"/>
                  <a:pt x="3280569" y="1486505"/>
                </a:cubicBezTo>
                <a:cubicBezTo>
                  <a:pt x="3282503" y="1534608"/>
                  <a:pt x="3286259" y="1582712"/>
                  <a:pt x="3284040" y="1629790"/>
                </a:cubicBezTo>
                <a:close/>
              </a:path>
            </a:pathLst>
          </a:custGeom>
          <a:solidFill>
            <a:srgbClr val="0C2340"/>
          </a:solidFill>
          <a:ln w="56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4" name="Picture 13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CC6CFDF8-57A3-9A91-378C-18302E1D3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4" y="3793434"/>
            <a:ext cx="2402187" cy="2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0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5D36-6C47-0201-01FE-89379E033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96" y="681037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In this lesson, we’ll learn...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6C9550C-2C52-6222-09B8-05BE71E90D02}"/>
              </a:ext>
            </a:extLst>
          </p:cNvPr>
          <p:cNvGrpSpPr/>
          <p:nvPr/>
        </p:nvGrpSpPr>
        <p:grpSpPr>
          <a:xfrm>
            <a:off x="784396" y="2472176"/>
            <a:ext cx="6743959" cy="956824"/>
            <a:chOff x="434082" y="3130011"/>
            <a:chExt cx="6743959" cy="956824"/>
          </a:xfrm>
        </p:grpSpPr>
        <p:pic>
          <p:nvPicPr>
            <p:cNvPr id="8" name="Picture 7" descr="A red star with black background&#10;&#10;Description automatically generated">
              <a:extLst>
                <a:ext uri="{FF2B5EF4-FFF2-40B4-BE49-F238E27FC236}">
                  <a16:creationId xmlns:a16="http://schemas.microsoft.com/office/drawing/2014/main" id="{AED7B3AF-472F-16A2-E92E-10AFE5A8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82" y="3130011"/>
              <a:ext cx="342255" cy="375264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4463B77B-AE0E-66A2-5EE9-64DBC678AAB4}"/>
                </a:ext>
              </a:extLst>
            </p:cNvPr>
            <p:cNvSpPr txBox="1">
              <a:spLocks/>
            </p:cNvSpPr>
            <p:nvPr/>
          </p:nvSpPr>
          <p:spPr>
            <a:xfrm>
              <a:off x="776337" y="3165908"/>
              <a:ext cx="6401704" cy="9209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25500">
                <a:buNone/>
                <a:defRPr sz="5500" b="1"/>
              </a:pPr>
              <a:r>
                <a:rPr lang="en-GB" sz="2400" b="1" dirty="0">
                  <a:solidFill>
                    <a:schemeClr val="bg1"/>
                  </a:solidFill>
                  <a:latin typeface="Museo Sans 700" panose="02000000000000000000" pitchFamily="2" charset="77"/>
                </a:rPr>
                <a:t>Why some people develop cystic fibrosis.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5B32B-8618-EE6F-EF17-E203EA1F22EC}"/>
              </a:ext>
            </a:extLst>
          </p:cNvPr>
          <p:cNvGrpSpPr/>
          <p:nvPr/>
        </p:nvGrpSpPr>
        <p:grpSpPr>
          <a:xfrm>
            <a:off x="784396" y="3589839"/>
            <a:ext cx="7005886" cy="920927"/>
            <a:chOff x="448864" y="4033637"/>
            <a:chExt cx="7005886" cy="920927"/>
          </a:xfrm>
        </p:grpSpPr>
        <p:pic>
          <p:nvPicPr>
            <p:cNvPr id="11" name="Picture 10" descr="A green star with black background&#10;&#10;Description automatically generated">
              <a:extLst>
                <a:ext uri="{FF2B5EF4-FFF2-40B4-BE49-F238E27FC236}">
                  <a16:creationId xmlns:a16="http://schemas.microsoft.com/office/drawing/2014/main" id="{388E6820-A72B-E4D7-30AC-EF8C69AE2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64" y="4033637"/>
              <a:ext cx="341064" cy="373958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F1AF1D9B-E2BF-2311-DDE2-D39746478512}"/>
                </a:ext>
              </a:extLst>
            </p:cNvPr>
            <p:cNvSpPr txBox="1">
              <a:spLocks/>
            </p:cNvSpPr>
            <p:nvPr/>
          </p:nvSpPr>
          <p:spPr>
            <a:xfrm>
              <a:off x="776338" y="4033637"/>
              <a:ext cx="6678412" cy="920927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25500">
                <a:buNone/>
                <a:defRPr sz="5500" b="1"/>
              </a:pPr>
              <a:r>
                <a:rPr lang="en-GB" sz="2400" b="1" dirty="0">
                  <a:solidFill>
                    <a:schemeClr val="bg1"/>
                  </a:solidFill>
                  <a:latin typeface="Museo Sans 700" panose="02000000000000000000" pitchFamily="2" charset="77"/>
                </a:rPr>
                <a:t>How cystic fibrosis can impact the lives of people who have it.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949062-3596-272B-6E3F-27821C9A68CF}"/>
              </a:ext>
            </a:extLst>
          </p:cNvPr>
          <p:cNvGrpSpPr/>
          <p:nvPr/>
        </p:nvGrpSpPr>
        <p:grpSpPr>
          <a:xfrm>
            <a:off x="784396" y="4671605"/>
            <a:ext cx="6369782" cy="1249251"/>
            <a:chOff x="434082" y="4896678"/>
            <a:chExt cx="6369782" cy="1249251"/>
          </a:xfrm>
        </p:grpSpPr>
        <p:pic>
          <p:nvPicPr>
            <p:cNvPr id="14" name="Picture 13" descr="A blue star on a black background&#10;&#10;Description automatically generated">
              <a:extLst>
                <a:ext uri="{FF2B5EF4-FFF2-40B4-BE49-F238E27FC236}">
                  <a16:creationId xmlns:a16="http://schemas.microsoft.com/office/drawing/2014/main" id="{C81C85CA-1053-D53A-DA8F-E549F96F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082" y="4902149"/>
              <a:ext cx="341064" cy="373958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8BAFA3A3-F2E0-D989-731F-C7A14BF2E4B9}"/>
                </a:ext>
              </a:extLst>
            </p:cNvPr>
            <p:cNvSpPr txBox="1">
              <a:spLocks/>
            </p:cNvSpPr>
            <p:nvPr/>
          </p:nvSpPr>
          <p:spPr>
            <a:xfrm>
              <a:off x="776339" y="4896678"/>
              <a:ext cx="6027525" cy="124925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25500">
                <a:buNone/>
                <a:defRPr sz="5500" b="1"/>
              </a:pPr>
              <a:r>
                <a:rPr lang="en-GB" sz="2400" b="1" dirty="0">
                  <a:solidFill>
                    <a:schemeClr val="bg1"/>
                  </a:solidFill>
                  <a:latin typeface="Museo Sans 700" panose="02000000000000000000" pitchFamily="2" charset="77"/>
                </a:rPr>
                <a:t>What some of the treatments available for cystic fibrosis are. </a:t>
              </a:r>
            </a:p>
          </p:txBody>
        </p:sp>
      </p:grpSp>
      <p:pic>
        <p:nvPicPr>
          <p:cNvPr id="18" name="Picture 17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168DDF0D-8BC5-6FF9-E81B-EC42B0663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7605697" y="-218097"/>
            <a:ext cx="4606674" cy="6679677"/>
          </a:xfrm>
          <a:prstGeom prst="rect">
            <a:avLst/>
          </a:prstGeom>
        </p:spPr>
      </p:pic>
      <p:sp>
        <p:nvSpPr>
          <p:cNvPr id="17" name="Graphic 15">
            <a:extLst>
              <a:ext uri="{FF2B5EF4-FFF2-40B4-BE49-F238E27FC236}">
                <a16:creationId xmlns:a16="http://schemas.microsoft.com/office/drawing/2014/main" id="{4C301ED8-F4A2-8B74-86DB-BE3F039C00E7}"/>
              </a:ext>
            </a:extLst>
          </p:cNvPr>
          <p:cNvSpPr/>
          <p:nvPr/>
        </p:nvSpPr>
        <p:spPr>
          <a:xfrm>
            <a:off x="954928" y="1609560"/>
            <a:ext cx="5754784" cy="120217"/>
          </a:xfrm>
          <a:custGeom>
            <a:avLst/>
            <a:gdLst>
              <a:gd name="connsiteX0" fmla="*/ 7098241 w 7703188"/>
              <a:gd name="connsiteY0" fmla="*/ 1276 h 160919"/>
              <a:gd name="connsiteX1" fmla="*/ 7136813 w 7703188"/>
              <a:gd name="connsiteY1" fmla="*/ 1276 h 160919"/>
              <a:gd name="connsiteX2" fmla="*/ 7128456 w 7703188"/>
              <a:gd name="connsiteY2" fmla="*/ 3190 h 160919"/>
              <a:gd name="connsiteX3" fmla="*/ 7172172 w 7703188"/>
              <a:gd name="connsiteY3" fmla="*/ 6379 h 160919"/>
              <a:gd name="connsiteX4" fmla="*/ 7219745 w 7703188"/>
              <a:gd name="connsiteY4" fmla="*/ 5741 h 160919"/>
              <a:gd name="connsiteX5" fmla="*/ 7287247 w 7703188"/>
              <a:gd name="connsiteY5" fmla="*/ 3827 h 160919"/>
              <a:gd name="connsiteX6" fmla="*/ 7296890 w 7703188"/>
              <a:gd name="connsiteY6" fmla="*/ 3190 h 160919"/>
              <a:gd name="connsiteX7" fmla="*/ 7291104 w 7703188"/>
              <a:gd name="connsiteY7" fmla="*/ 1276 h 160919"/>
              <a:gd name="connsiteX8" fmla="*/ 7379822 w 7703188"/>
              <a:gd name="connsiteY8" fmla="*/ 1276 h 160919"/>
              <a:gd name="connsiteX9" fmla="*/ 7372107 w 7703188"/>
              <a:gd name="connsiteY9" fmla="*/ 2552 h 160919"/>
              <a:gd name="connsiteX10" fmla="*/ 7478825 w 7703188"/>
              <a:gd name="connsiteY10" fmla="*/ 1914 h 160919"/>
              <a:gd name="connsiteX11" fmla="*/ 7462110 w 7703188"/>
              <a:gd name="connsiteY11" fmla="*/ 638 h 160919"/>
              <a:gd name="connsiteX12" fmla="*/ 7523827 w 7703188"/>
              <a:gd name="connsiteY12" fmla="*/ 638 h 160919"/>
              <a:gd name="connsiteX13" fmla="*/ 7519969 w 7703188"/>
              <a:gd name="connsiteY13" fmla="*/ 1914 h 160919"/>
              <a:gd name="connsiteX14" fmla="*/ 7526397 w 7703188"/>
              <a:gd name="connsiteY14" fmla="*/ 3827 h 160919"/>
              <a:gd name="connsiteX15" fmla="*/ 7541827 w 7703188"/>
              <a:gd name="connsiteY15" fmla="*/ 7017 h 160919"/>
              <a:gd name="connsiteX16" fmla="*/ 7571399 w 7703188"/>
              <a:gd name="connsiteY16" fmla="*/ 5103 h 160919"/>
              <a:gd name="connsiteX17" fmla="*/ 7624115 w 7703188"/>
              <a:gd name="connsiteY17" fmla="*/ 5741 h 160919"/>
              <a:gd name="connsiteX18" fmla="*/ 7652402 w 7703188"/>
              <a:gd name="connsiteY18" fmla="*/ 6379 h 160919"/>
              <a:gd name="connsiteX19" fmla="*/ 7658831 w 7703188"/>
              <a:gd name="connsiteY19" fmla="*/ 5741 h 160919"/>
              <a:gd name="connsiteX20" fmla="*/ 7678117 w 7703188"/>
              <a:gd name="connsiteY20" fmla="*/ 5741 h 160919"/>
              <a:gd name="connsiteX21" fmla="*/ 7697404 w 7703188"/>
              <a:gd name="connsiteY21" fmla="*/ 7017 h 160919"/>
              <a:gd name="connsiteX22" fmla="*/ 7700618 w 7703188"/>
              <a:gd name="connsiteY22" fmla="*/ 7017 h 160919"/>
              <a:gd name="connsiteX23" fmla="*/ 7703189 w 7703188"/>
              <a:gd name="connsiteY23" fmla="*/ 8293 h 160919"/>
              <a:gd name="connsiteX24" fmla="*/ 7701261 w 7703188"/>
              <a:gd name="connsiteY24" fmla="*/ 9569 h 160919"/>
              <a:gd name="connsiteX25" fmla="*/ 7698689 w 7703188"/>
              <a:gd name="connsiteY25" fmla="*/ 9569 h 160919"/>
              <a:gd name="connsiteX26" fmla="*/ 7661402 w 7703188"/>
              <a:gd name="connsiteY26" fmla="*/ 9569 h 160919"/>
              <a:gd name="connsiteX27" fmla="*/ 7650473 w 7703188"/>
              <a:gd name="connsiteY27" fmla="*/ 13396 h 160919"/>
              <a:gd name="connsiteX28" fmla="*/ 7641473 w 7703188"/>
              <a:gd name="connsiteY28" fmla="*/ 21051 h 160919"/>
              <a:gd name="connsiteX29" fmla="*/ 7559185 w 7703188"/>
              <a:gd name="connsiteY29" fmla="*/ 77825 h 160919"/>
              <a:gd name="connsiteX30" fmla="*/ 7482039 w 7703188"/>
              <a:gd name="connsiteY30" fmla="*/ 130134 h 160919"/>
              <a:gd name="connsiteX31" fmla="*/ 7477539 w 7703188"/>
              <a:gd name="connsiteY31" fmla="*/ 131410 h 160919"/>
              <a:gd name="connsiteX32" fmla="*/ 7419037 w 7703188"/>
              <a:gd name="connsiteY32" fmla="*/ 132685 h 160919"/>
              <a:gd name="connsiteX33" fmla="*/ 7291104 w 7703188"/>
              <a:gd name="connsiteY33" fmla="*/ 132685 h 160919"/>
              <a:gd name="connsiteX34" fmla="*/ 7268603 w 7703188"/>
              <a:gd name="connsiteY34" fmla="*/ 132047 h 160919"/>
              <a:gd name="connsiteX35" fmla="*/ 7210744 w 7703188"/>
              <a:gd name="connsiteY35" fmla="*/ 134599 h 160919"/>
              <a:gd name="connsiteX36" fmla="*/ 7195959 w 7703188"/>
              <a:gd name="connsiteY36" fmla="*/ 135875 h 160919"/>
              <a:gd name="connsiteX37" fmla="*/ 7156100 w 7703188"/>
              <a:gd name="connsiteY37" fmla="*/ 139064 h 160919"/>
              <a:gd name="connsiteX38" fmla="*/ 7112384 w 7703188"/>
              <a:gd name="connsiteY38" fmla="*/ 138427 h 160919"/>
              <a:gd name="connsiteX39" fmla="*/ 7106598 w 7703188"/>
              <a:gd name="connsiteY39" fmla="*/ 137151 h 160919"/>
              <a:gd name="connsiteX40" fmla="*/ 7098241 w 7703188"/>
              <a:gd name="connsiteY40" fmla="*/ 134599 h 160919"/>
              <a:gd name="connsiteX41" fmla="*/ 6907949 w 7703188"/>
              <a:gd name="connsiteY41" fmla="*/ 134599 h 160919"/>
              <a:gd name="connsiteX42" fmla="*/ 6765230 w 7703188"/>
              <a:gd name="connsiteY42" fmla="*/ 133961 h 160919"/>
              <a:gd name="connsiteX43" fmla="*/ 6725371 w 7703188"/>
              <a:gd name="connsiteY43" fmla="*/ 134599 h 160919"/>
              <a:gd name="connsiteX44" fmla="*/ 6679727 w 7703188"/>
              <a:gd name="connsiteY44" fmla="*/ 137789 h 160919"/>
              <a:gd name="connsiteX45" fmla="*/ 6655941 w 7703188"/>
              <a:gd name="connsiteY45" fmla="*/ 137789 h 160919"/>
              <a:gd name="connsiteX46" fmla="*/ 6654012 w 7703188"/>
              <a:gd name="connsiteY46" fmla="*/ 137789 h 160919"/>
              <a:gd name="connsiteX47" fmla="*/ 6649512 w 7703188"/>
              <a:gd name="connsiteY47" fmla="*/ 137789 h 160919"/>
              <a:gd name="connsiteX48" fmla="*/ 6595510 w 7703188"/>
              <a:gd name="connsiteY48" fmla="*/ 137789 h 160919"/>
              <a:gd name="connsiteX49" fmla="*/ 6592296 w 7703188"/>
              <a:gd name="connsiteY49" fmla="*/ 139064 h 160919"/>
              <a:gd name="connsiteX50" fmla="*/ 6594224 w 7703188"/>
              <a:gd name="connsiteY50" fmla="*/ 141616 h 160919"/>
              <a:gd name="connsiteX51" fmla="*/ 6603867 w 7703188"/>
              <a:gd name="connsiteY51" fmla="*/ 144168 h 160919"/>
              <a:gd name="connsiteX52" fmla="*/ 6612867 w 7703188"/>
              <a:gd name="connsiteY52" fmla="*/ 144168 h 160919"/>
              <a:gd name="connsiteX53" fmla="*/ 6614796 w 7703188"/>
              <a:gd name="connsiteY53" fmla="*/ 145444 h 160919"/>
              <a:gd name="connsiteX54" fmla="*/ 6612867 w 7703188"/>
              <a:gd name="connsiteY54" fmla="*/ 146081 h 160919"/>
              <a:gd name="connsiteX55" fmla="*/ 6585867 w 7703188"/>
              <a:gd name="connsiteY55" fmla="*/ 146081 h 160919"/>
              <a:gd name="connsiteX56" fmla="*/ 6531222 w 7703188"/>
              <a:gd name="connsiteY56" fmla="*/ 144806 h 160919"/>
              <a:gd name="connsiteX57" fmla="*/ 6497792 w 7703188"/>
              <a:gd name="connsiteY57" fmla="*/ 144168 h 160919"/>
              <a:gd name="connsiteX58" fmla="*/ 6494578 w 7703188"/>
              <a:gd name="connsiteY58" fmla="*/ 142254 h 160919"/>
              <a:gd name="connsiteX59" fmla="*/ 6489435 w 7703188"/>
              <a:gd name="connsiteY59" fmla="*/ 139702 h 160919"/>
              <a:gd name="connsiteX60" fmla="*/ 6400075 w 7703188"/>
              <a:gd name="connsiteY60" fmla="*/ 138427 h 160919"/>
              <a:gd name="connsiteX61" fmla="*/ 5860700 w 7703188"/>
              <a:gd name="connsiteY61" fmla="*/ 139064 h 160919"/>
              <a:gd name="connsiteX62" fmla="*/ 5682623 w 7703188"/>
              <a:gd name="connsiteY62" fmla="*/ 139064 h 160919"/>
              <a:gd name="connsiteX63" fmla="*/ 5410042 w 7703188"/>
              <a:gd name="connsiteY63" fmla="*/ 139064 h 160919"/>
              <a:gd name="connsiteX64" fmla="*/ 5404899 w 7703188"/>
              <a:gd name="connsiteY64" fmla="*/ 138427 h 160919"/>
              <a:gd name="connsiteX65" fmla="*/ 5395256 w 7703188"/>
              <a:gd name="connsiteY65" fmla="*/ 135875 h 160919"/>
              <a:gd name="connsiteX66" fmla="*/ 5331611 w 7703188"/>
              <a:gd name="connsiteY66" fmla="*/ 139064 h 160919"/>
              <a:gd name="connsiteX67" fmla="*/ 5275038 w 7703188"/>
              <a:gd name="connsiteY67" fmla="*/ 139702 h 160919"/>
              <a:gd name="connsiteX68" fmla="*/ 5217821 w 7703188"/>
              <a:gd name="connsiteY68" fmla="*/ 140978 h 160919"/>
              <a:gd name="connsiteX69" fmla="*/ 5174749 w 7703188"/>
              <a:gd name="connsiteY69" fmla="*/ 142254 h 160919"/>
              <a:gd name="connsiteX70" fmla="*/ 5123961 w 7703188"/>
              <a:gd name="connsiteY70" fmla="*/ 142892 h 160919"/>
              <a:gd name="connsiteX71" fmla="*/ 5096317 w 7703188"/>
              <a:gd name="connsiteY71" fmla="*/ 143530 h 160919"/>
              <a:gd name="connsiteX72" fmla="*/ 5080245 w 7703188"/>
              <a:gd name="connsiteY72" fmla="*/ 143530 h 160919"/>
              <a:gd name="connsiteX73" fmla="*/ 5013386 w 7703188"/>
              <a:gd name="connsiteY73" fmla="*/ 145444 h 160919"/>
              <a:gd name="connsiteX74" fmla="*/ 4933026 w 7703188"/>
              <a:gd name="connsiteY74" fmla="*/ 146719 h 160919"/>
              <a:gd name="connsiteX75" fmla="*/ 4904740 w 7703188"/>
              <a:gd name="connsiteY75" fmla="*/ 146719 h 160919"/>
              <a:gd name="connsiteX76" fmla="*/ 4850738 w 7703188"/>
              <a:gd name="connsiteY76" fmla="*/ 148633 h 160919"/>
              <a:gd name="connsiteX77" fmla="*/ 4783236 w 7703188"/>
              <a:gd name="connsiteY77" fmla="*/ 151185 h 160919"/>
              <a:gd name="connsiteX78" fmla="*/ 4700947 w 7703188"/>
              <a:gd name="connsiteY78" fmla="*/ 152461 h 160919"/>
              <a:gd name="connsiteX79" fmla="*/ 4688732 w 7703188"/>
              <a:gd name="connsiteY79" fmla="*/ 152461 h 160919"/>
              <a:gd name="connsiteX80" fmla="*/ 4641160 w 7703188"/>
              <a:gd name="connsiteY80" fmla="*/ 153098 h 160919"/>
              <a:gd name="connsiteX81" fmla="*/ 4610944 w 7703188"/>
              <a:gd name="connsiteY81" fmla="*/ 153098 h 160919"/>
              <a:gd name="connsiteX82" fmla="*/ 4605158 w 7703188"/>
              <a:gd name="connsiteY82" fmla="*/ 151823 h 160919"/>
              <a:gd name="connsiteX83" fmla="*/ 4608373 w 7703188"/>
              <a:gd name="connsiteY83" fmla="*/ 151185 h 160919"/>
              <a:gd name="connsiteX84" fmla="*/ 4612230 w 7703188"/>
              <a:gd name="connsiteY84" fmla="*/ 149909 h 160919"/>
              <a:gd name="connsiteX85" fmla="*/ 4609016 w 7703188"/>
              <a:gd name="connsiteY85" fmla="*/ 148633 h 160919"/>
              <a:gd name="connsiteX86" fmla="*/ 4578157 w 7703188"/>
              <a:gd name="connsiteY86" fmla="*/ 148633 h 160919"/>
              <a:gd name="connsiteX87" fmla="*/ 4552442 w 7703188"/>
              <a:gd name="connsiteY87" fmla="*/ 150547 h 160919"/>
              <a:gd name="connsiteX88" fmla="*/ 4533799 w 7703188"/>
              <a:gd name="connsiteY88" fmla="*/ 151823 h 160919"/>
              <a:gd name="connsiteX89" fmla="*/ 4412938 w 7703188"/>
              <a:gd name="connsiteY89" fmla="*/ 151823 h 160919"/>
              <a:gd name="connsiteX90" fmla="*/ 4405866 w 7703188"/>
              <a:gd name="connsiteY90" fmla="*/ 151823 h 160919"/>
              <a:gd name="connsiteX91" fmla="*/ 4337721 w 7703188"/>
              <a:gd name="connsiteY91" fmla="*/ 149909 h 160919"/>
              <a:gd name="connsiteX92" fmla="*/ 4304291 w 7703188"/>
              <a:gd name="connsiteY92" fmla="*/ 148633 h 160919"/>
              <a:gd name="connsiteX93" fmla="*/ 4303005 w 7703188"/>
              <a:gd name="connsiteY93" fmla="*/ 148633 h 160919"/>
              <a:gd name="connsiteX94" fmla="*/ 4271504 w 7703188"/>
              <a:gd name="connsiteY94" fmla="*/ 151823 h 160919"/>
              <a:gd name="connsiteX95" fmla="*/ 4148714 w 7703188"/>
              <a:gd name="connsiteY95" fmla="*/ 151823 h 160919"/>
              <a:gd name="connsiteX96" fmla="*/ 4124928 w 7703188"/>
              <a:gd name="connsiteY96" fmla="*/ 153098 h 160919"/>
              <a:gd name="connsiteX97" fmla="*/ 4111427 w 7703188"/>
              <a:gd name="connsiteY97" fmla="*/ 155012 h 160919"/>
              <a:gd name="connsiteX98" fmla="*/ 4067069 w 7703188"/>
              <a:gd name="connsiteY98" fmla="*/ 155012 h 160919"/>
              <a:gd name="connsiteX99" fmla="*/ 3973851 w 7703188"/>
              <a:gd name="connsiteY99" fmla="*/ 158202 h 160919"/>
              <a:gd name="connsiteX100" fmla="*/ 3937208 w 7703188"/>
              <a:gd name="connsiteY100" fmla="*/ 159478 h 160919"/>
              <a:gd name="connsiteX101" fmla="*/ 3858776 w 7703188"/>
              <a:gd name="connsiteY101" fmla="*/ 158202 h 160919"/>
              <a:gd name="connsiteX102" fmla="*/ 3722486 w 7703188"/>
              <a:gd name="connsiteY102" fmla="*/ 160115 h 160919"/>
              <a:gd name="connsiteX103" fmla="*/ 3701914 w 7703188"/>
              <a:gd name="connsiteY103" fmla="*/ 158840 h 160919"/>
              <a:gd name="connsiteX104" fmla="*/ 3681342 w 7703188"/>
              <a:gd name="connsiteY104" fmla="*/ 160115 h 160919"/>
              <a:gd name="connsiteX105" fmla="*/ 3672342 w 7703188"/>
              <a:gd name="connsiteY105" fmla="*/ 160753 h 160919"/>
              <a:gd name="connsiteX106" fmla="*/ 3663984 w 7703188"/>
              <a:gd name="connsiteY106" fmla="*/ 159478 h 160919"/>
              <a:gd name="connsiteX107" fmla="*/ 3593910 w 7703188"/>
              <a:gd name="connsiteY107" fmla="*/ 156926 h 160919"/>
              <a:gd name="connsiteX108" fmla="*/ 3555980 w 7703188"/>
              <a:gd name="connsiteY108" fmla="*/ 155012 h 160919"/>
              <a:gd name="connsiteX109" fmla="*/ 3550195 w 7703188"/>
              <a:gd name="connsiteY109" fmla="*/ 155650 h 160919"/>
              <a:gd name="connsiteX110" fmla="*/ 3550195 w 7703188"/>
              <a:gd name="connsiteY110" fmla="*/ 160115 h 160919"/>
              <a:gd name="connsiteX111" fmla="*/ 3539266 w 7703188"/>
              <a:gd name="connsiteY111" fmla="*/ 159478 h 160919"/>
              <a:gd name="connsiteX112" fmla="*/ 3503265 w 7703188"/>
              <a:gd name="connsiteY112" fmla="*/ 160753 h 160919"/>
              <a:gd name="connsiteX113" fmla="*/ 3240327 w 7703188"/>
              <a:gd name="connsiteY113" fmla="*/ 160753 h 160919"/>
              <a:gd name="connsiteX114" fmla="*/ 3048107 w 7703188"/>
              <a:gd name="connsiteY114" fmla="*/ 160115 h 160919"/>
              <a:gd name="connsiteX115" fmla="*/ 2888030 w 7703188"/>
              <a:gd name="connsiteY115" fmla="*/ 159478 h 160919"/>
              <a:gd name="connsiteX116" fmla="*/ 2698381 w 7703188"/>
              <a:gd name="connsiteY116" fmla="*/ 158202 h 160919"/>
              <a:gd name="connsiteX117" fmla="*/ 2604521 w 7703188"/>
              <a:gd name="connsiteY117" fmla="*/ 157564 h 160919"/>
              <a:gd name="connsiteX118" fmla="*/ 2490088 w 7703188"/>
              <a:gd name="connsiteY118" fmla="*/ 157564 h 160919"/>
              <a:gd name="connsiteX119" fmla="*/ 2480445 w 7703188"/>
              <a:gd name="connsiteY119" fmla="*/ 155650 h 160919"/>
              <a:gd name="connsiteX120" fmla="*/ 2464373 w 7703188"/>
              <a:gd name="connsiteY120" fmla="*/ 151823 h 160919"/>
              <a:gd name="connsiteX121" fmla="*/ 2450230 w 7703188"/>
              <a:gd name="connsiteY121" fmla="*/ 151823 h 160919"/>
              <a:gd name="connsiteX122" fmla="*/ 2429015 w 7703188"/>
              <a:gd name="connsiteY122" fmla="*/ 152461 h 160919"/>
              <a:gd name="connsiteX123" fmla="*/ 2417443 w 7703188"/>
              <a:gd name="connsiteY123" fmla="*/ 155012 h 160919"/>
              <a:gd name="connsiteX124" fmla="*/ 2414871 w 7703188"/>
              <a:gd name="connsiteY124" fmla="*/ 155650 h 160919"/>
              <a:gd name="connsiteX125" fmla="*/ 2401371 w 7703188"/>
              <a:gd name="connsiteY125" fmla="*/ 156288 h 160919"/>
              <a:gd name="connsiteX126" fmla="*/ 2355726 w 7703188"/>
              <a:gd name="connsiteY126" fmla="*/ 156288 h 160919"/>
              <a:gd name="connsiteX127" fmla="*/ 2321654 w 7703188"/>
              <a:gd name="connsiteY127" fmla="*/ 155650 h 160919"/>
              <a:gd name="connsiteX128" fmla="*/ 2302368 w 7703188"/>
              <a:gd name="connsiteY128" fmla="*/ 155012 h 160919"/>
              <a:gd name="connsiteX129" fmla="*/ 2282438 w 7703188"/>
              <a:gd name="connsiteY129" fmla="*/ 156288 h 160919"/>
              <a:gd name="connsiteX130" fmla="*/ 2242580 w 7703188"/>
              <a:gd name="connsiteY130" fmla="*/ 155012 h 160919"/>
              <a:gd name="connsiteX131" fmla="*/ 2164792 w 7703188"/>
              <a:gd name="connsiteY131" fmla="*/ 155012 h 160919"/>
              <a:gd name="connsiteX132" fmla="*/ 2144220 w 7703188"/>
              <a:gd name="connsiteY132" fmla="*/ 156926 h 160919"/>
              <a:gd name="connsiteX133" fmla="*/ 2096004 w 7703188"/>
              <a:gd name="connsiteY133" fmla="*/ 157564 h 160919"/>
              <a:gd name="connsiteX134" fmla="*/ 2046502 w 7703188"/>
              <a:gd name="connsiteY134" fmla="*/ 154374 h 160919"/>
              <a:gd name="connsiteX135" fmla="*/ 2029787 w 7703188"/>
              <a:gd name="connsiteY135" fmla="*/ 153098 h 160919"/>
              <a:gd name="connsiteX136" fmla="*/ 2023358 w 7703188"/>
              <a:gd name="connsiteY136" fmla="*/ 155012 h 160919"/>
              <a:gd name="connsiteX137" fmla="*/ 2015001 w 7703188"/>
              <a:gd name="connsiteY137" fmla="*/ 158840 h 160919"/>
              <a:gd name="connsiteX138" fmla="*/ 2006001 w 7703188"/>
              <a:gd name="connsiteY138" fmla="*/ 158840 h 160919"/>
              <a:gd name="connsiteX139" fmla="*/ 1669132 w 7703188"/>
              <a:gd name="connsiteY139" fmla="*/ 159478 h 160919"/>
              <a:gd name="connsiteX140" fmla="*/ 1562415 w 7703188"/>
              <a:gd name="connsiteY140" fmla="*/ 160753 h 160919"/>
              <a:gd name="connsiteX141" fmla="*/ 1519984 w 7703188"/>
              <a:gd name="connsiteY141" fmla="*/ 158202 h 160919"/>
              <a:gd name="connsiteX142" fmla="*/ 1482698 w 7703188"/>
              <a:gd name="connsiteY142" fmla="*/ 157564 h 160919"/>
              <a:gd name="connsiteX143" fmla="*/ 1319406 w 7703188"/>
              <a:gd name="connsiteY143" fmla="*/ 158202 h 160919"/>
              <a:gd name="connsiteX144" fmla="*/ 1273119 w 7703188"/>
              <a:gd name="connsiteY144" fmla="*/ 158202 h 160919"/>
              <a:gd name="connsiteX145" fmla="*/ 1068684 w 7703188"/>
              <a:gd name="connsiteY145" fmla="*/ 157564 h 160919"/>
              <a:gd name="connsiteX146" fmla="*/ 997967 w 7703188"/>
              <a:gd name="connsiteY146" fmla="*/ 156926 h 160919"/>
              <a:gd name="connsiteX147" fmla="*/ 818604 w 7703188"/>
              <a:gd name="connsiteY147" fmla="*/ 155650 h 160919"/>
              <a:gd name="connsiteX148" fmla="*/ 638598 w 7703188"/>
              <a:gd name="connsiteY148" fmla="*/ 153736 h 160919"/>
              <a:gd name="connsiteX149" fmla="*/ 537666 w 7703188"/>
              <a:gd name="connsiteY149" fmla="*/ 153098 h 160919"/>
              <a:gd name="connsiteX150" fmla="*/ 414234 w 7703188"/>
              <a:gd name="connsiteY150" fmla="*/ 151823 h 160919"/>
              <a:gd name="connsiteX151" fmla="*/ 308159 w 7703188"/>
              <a:gd name="connsiteY151" fmla="*/ 150547 h 160919"/>
              <a:gd name="connsiteX152" fmla="*/ 301730 w 7703188"/>
              <a:gd name="connsiteY152" fmla="*/ 149271 h 160919"/>
              <a:gd name="connsiteX153" fmla="*/ 293372 w 7703188"/>
              <a:gd name="connsiteY153" fmla="*/ 146719 h 160919"/>
              <a:gd name="connsiteX154" fmla="*/ 214298 w 7703188"/>
              <a:gd name="connsiteY154" fmla="*/ 146719 h 160919"/>
              <a:gd name="connsiteX155" fmla="*/ 193083 w 7703188"/>
              <a:gd name="connsiteY155" fmla="*/ 149271 h 160919"/>
              <a:gd name="connsiteX156" fmla="*/ 181512 w 7703188"/>
              <a:gd name="connsiteY156" fmla="*/ 149909 h 160919"/>
              <a:gd name="connsiteX157" fmla="*/ 139082 w 7703188"/>
              <a:gd name="connsiteY157" fmla="*/ 148633 h 160919"/>
              <a:gd name="connsiteX158" fmla="*/ 83151 w 7703188"/>
              <a:gd name="connsiteY158" fmla="*/ 148633 h 160919"/>
              <a:gd name="connsiteX159" fmla="*/ 39435 w 7703188"/>
              <a:gd name="connsiteY159" fmla="*/ 147995 h 160919"/>
              <a:gd name="connsiteX160" fmla="*/ 34935 w 7703188"/>
              <a:gd name="connsiteY160" fmla="*/ 146719 h 160919"/>
              <a:gd name="connsiteX161" fmla="*/ 38793 w 7703188"/>
              <a:gd name="connsiteY161" fmla="*/ 145444 h 160919"/>
              <a:gd name="connsiteX162" fmla="*/ 49722 w 7703188"/>
              <a:gd name="connsiteY162" fmla="*/ 144806 h 160919"/>
              <a:gd name="connsiteX163" fmla="*/ 94080 w 7703188"/>
              <a:gd name="connsiteY163" fmla="*/ 145444 h 160919"/>
              <a:gd name="connsiteX164" fmla="*/ 95366 w 7703188"/>
              <a:gd name="connsiteY164" fmla="*/ 146081 h 160919"/>
              <a:gd name="connsiteX165" fmla="*/ 99866 w 7703188"/>
              <a:gd name="connsiteY165" fmla="*/ 144806 h 160919"/>
              <a:gd name="connsiteX166" fmla="*/ 96652 w 7703188"/>
              <a:gd name="connsiteY166" fmla="*/ 141616 h 160919"/>
              <a:gd name="connsiteX167" fmla="*/ 77365 w 7703188"/>
              <a:gd name="connsiteY167" fmla="*/ 139064 h 160919"/>
              <a:gd name="connsiteX168" fmla="*/ 23364 w 7703188"/>
              <a:gd name="connsiteY168" fmla="*/ 123117 h 160919"/>
              <a:gd name="connsiteX169" fmla="*/ 5363 w 7703188"/>
              <a:gd name="connsiteY169" fmla="*/ 107807 h 160919"/>
              <a:gd name="connsiteX170" fmla="*/ 220 w 7703188"/>
              <a:gd name="connsiteY170" fmla="*/ 93135 h 160919"/>
              <a:gd name="connsiteX171" fmla="*/ 9863 w 7703188"/>
              <a:gd name="connsiteY171" fmla="*/ 65705 h 160919"/>
              <a:gd name="connsiteX172" fmla="*/ 56793 w 7703188"/>
              <a:gd name="connsiteY172" fmla="*/ 22327 h 160919"/>
              <a:gd name="connsiteX173" fmla="*/ 62579 w 7703188"/>
              <a:gd name="connsiteY173" fmla="*/ 20413 h 160919"/>
              <a:gd name="connsiteX174" fmla="*/ 98580 w 7703188"/>
              <a:gd name="connsiteY174" fmla="*/ 21689 h 160919"/>
              <a:gd name="connsiteX175" fmla="*/ 160297 w 7703188"/>
              <a:gd name="connsiteY175" fmla="*/ 26792 h 160919"/>
              <a:gd name="connsiteX176" fmla="*/ 197584 w 7703188"/>
              <a:gd name="connsiteY176" fmla="*/ 26792 h 160919"/>
              <a:gd name="connsiteX177" fmla="*/ 269586 w 7703188"/>
              <a:gd name="connsiteY177" fmla="*/ 26154 h 160919"/>
              <a:gd name="connsiteX178" fmla="*/ 434163 w 7703188"/>
              <a:gd name="connsiteY178" fmla="*/ 26792 h 160919"/>
              <a:gd name="connsiteX179" fmla="*/ 460521 w 7703188"/>
              <a:gd name="connsiteY179" fmla="*/ 28068 h 160919"/>
              <a:gd name="connsiteX180" fmla="*/ 531880 w 7703188"/>
              <a:gd name="connsiteY180" fmla="*/ 28706 h 160919"/>
              <a:gd name="connsiteX181" fmla="*/ 592954 w 7703188"/>
              <a:gd name="connsiteY181" fmla="*/ 29344 h 160919"/>
              <a:gd name="connsiteX182" fmla="*/ 836605 w 7703188"/>
              <a:gd name="connsiteY182" fmla="*/ 28706 h 160919"/>
              <a:gd name="connsiteX183" fmla="*/ 875177 w 7703188"/>
              <a:gd name="connsiteY183" fmla="*/ 27430 h 160919"/>
              <a:gd name="connsiteX184" fmla="*/ 877106 w 7703188"/>
              <a:gd name="connsiteY184" fmla="*/ 28068 h 160919"/>
              <a:gd name="connsiteX185" fmla="*/ 882892 w 7703188"/>
              <a:gd name="connsiteY185" fmla="*/ 30620 h 160919"/>
              <a:gd name="connsiteX186" fmla="*/ 944608 w 7703188"/>
              <a:gd name="connsiteY186" fmla="*/ 29344 h 160919"/>
              <a:gd name="connsiteX187" fmla="*/ 960037 w 7703188"/>
              <a:gd name="connsiteY187" fmla="*/ 29344 h 160919"/>
              <a:gd name="connsiteX188" fmla="*/ 1058398 w 7703188"/>
              <a:gd name="connsiteY188" fmla="*/ 26154 h 160919"/>
              <a:gd name="connsiteX189" fmla="*/ 1119471 w 7703188"/>
              <a:gd name="connsiteY189" fmla="*/ 24879 h 160919"/>
              <a:gd name="connsiteX190" fmla="*/ 1157401 w 7703188"/>
              <a:gd name="connsiteY190" fmla="*/ 24879 h 160919"/>
              <a:gd name="connsiteX191" fmla="*/ 1228761 w 7703188"/>
              <a:gd name="connsiteY191" fmla="*/ 20413 h 160919"/>
              <a:gd name="connsiteX192" fmla="*/ 1237761 w 7703188"/>
              <a:gd name="connsiteY192" fmla="*/ 17861 h 160919"/>
              <a:gd name="connsiteX193" fmla="*/ 1243547 w 7703188"/>
              <a:gd name="connsiteY193" fmla="*/ 15948 h 160919"/>
              <a:gd name="connsiteX194" fmla="*/ 1273119 w 7703188"/>
              <a:gd name="connsiteY194" fmla="*/ 16586 h 160919"/>
              <a:gd name="connsiteX195" fmla="*/ 1306549 w 7703188"/>
              <a:gd name="connsiteY195" fmla="*/ 19137 h 160919"/>
              <a:gd name="connsiteX196" fmla="*/ 1339979 w 7703188"/>
              <a:gd name="connsiteY196" fmla="*/ 20413 h 160919"/>
              <a:gd name="connsiteX197" fmla="*/ 1417767 w 7703188"/>
              <a:gd name="connsiteY197" fmla="*/ 19137 h 160919"/>
              <a:gd name="connsiteX198" fmla="*/ 1719277 w 7703188"/>
              <a:gd name="connsiteY198" fmla="*/ 19137 h 160919"/>
              <a:gd name="connsiteX199" fmla="*/ 1966785 w 7703188"/>
              <a:gd name="connsiteY199" fmla="*/ 19775 h 160919"/>
              <a:gd name="connsiteX200" fmla="*/ 2164792 w 7703188"/>
              <a:gd name="connsiteY200" fmla="*/ 19775 h 160919"/>
              <a:gd name="connsiteX201" fmla="*/ 2196293 w 7703188"/>
              <a:gd name="connsiteY201" fmla="*/ 19775 h 160919"/>
              <a:gd name="connsiteX202" fmla="*/ 2242580 w 7703188"/>
              <a:gd name="connsiteY202" fmla="*/ 19775 h 160919"/>
              <a:gd name="connsiteX203" fmla="*/ 2253509 w 7703188"/>
              <a:gd name="connsiteY203" fmla="*/ 19137 h 160919"/>
              <a:gd name="connsiteX204" fmla="*/ 2530589 w 7703188"/>
              <a:gd name="connsiteY204" fmla="*/ 16586 h 160919"/>
              <a:gd name="connsiteX205" fmla="*/ 2600020 w 7703188"/>
              <a:gd name="connsiteY205" fmla="*/ 17224 h 160919"/>
              <a:gd name="connsiteX206" fmla="*/ 2688738 w 7703188"/>
              <a:gd name="connsiteY206" fmla="*/ 17861 h 160919"/>
              <a:gd name="connsiteX207" fmla="*/ 2762026 w 7703188"/>
              <a:gd name="connsiteY207" fmla="*/ 17861 h 160919"/>
              <a:gd name="connsiteX208" fmla="*/ 2953603 w 7703188"/>
              <a:gd name="connsiteY208" fmla="*/ 19137 h 160919"/>
              <a:gd name="connsiteX209" fmla="*/ 3154824 w 7703188"/>
              <a:gd name="connsiteY209" fmla="*/ 19775 h 160919"/>
              <a:gd name="connsiteX210" fmla="*/ 3562409 w 7703188"/>
              <a:gd name="connsiteY210" fmla="*/ 19775 h 160919"/>
              <a:gd name="connsiteX211" fmla="*/ 3581053 w 7703188"/>
              <a:gd name="connsiteY211" fmla="*/ 20413 h 160919"/>
              <a:gd name="connsiteX212" fmla="*/ 3651127 w 7703188"/>
              <a:gd name="connsiteY212" fmla="*/ 19137 h 160919"/>
              <a:gd name="connsiteX213" fmla="*/ 3667841 w 7703188"/>
              <a:gd name="connsiteY213" fmla="*/ 19775 h 160919"/>
              <a:gd name="connsiteX214" fmla="*/ 3701271 w 7703188"/>
              <a:gd name="connsiteY214" fmla="*/ 18499 h 160919"/>
              <a:gd name="connsiteX215" fmla="*/ 3758487 w 7703188"/>
              <a:gd name="connsiteY215" fmla="*/ 17861 h 160919"/>
              <a:gd name="connsiteX216" fmla="*/ 3786131 w 7703188"/>
              <a:gd name="connsiteY216" fmla="*/ 15310 h 160919"/>
              <a:gd name="connsiteX217" fmla="*/ 3860062 w 7703188"/>
              <a:gd name="connsiteY217" fmla="*/ 15310 h 160919"/>
              <a:gd name="connsiteX218" fmla="*/ 3880634 w 7703188"/>
              <a:gd name="connsiteY218" fmla="*/ 13396 h 160919"/>
              <a:gd name="connsiteX219" fmla="*/ 3894777 w 7703188"/>
              <a:gd name="connsiteY219" fmla="*/ 12120 h 160919"/>
              <a:gd name="connsiteX220" fmla="*/ 3948779 w 7703188"/>
              <a:gd name="connsiteY220" fmla="*/ 12120 h 160919"/>
              <a:gd name="connsiteX221" fmla="*/ 3957137 w 7703188"/>
              <a:gd name="connsiteY221" fmla="*/ 12758 h 160919"/>
              <a:gd name="connsiteX222" fmla="*/ 3978995 w 7703188"/>
              <a:gd name="connsiteY222" fmla="*/ 13396 h 160919"/>
              <a:gd name="connsiteX223" fmla="*/ 3995067 w 7703188"/>
              <a:gd name="connsiteY223" fmla="*/ 13396 h 160919"/>
              <a:gd name="connsiteX224" fmla="*/ 4051640 w 7703188"/>
              <a:gd name="connsiteY224" fmla="*/ 15310 h 160919"/>
              <a:gd name="connsiteX225" fmla="*/ 4090855 w 7703188"/>
              <a:gd name="connsiteY225" fmla="*/ 14672 h 160919"/>
              <a:gd name="connsiteX226" fmla="*/ 4207217 w 7703188"/>
              <a:gd name="connsiteY226" fmla="*/ 13396 h 160919"/>
              <a:gd name="connsiteX227" fmla="*/ 4227146 w 7703188"/>
              <a:gd name="connsiteY227" fmla="*/ 14034 h 160919"/>
              <a:gd name="connsiteX228" fmla="*/ 4252218 w 7703188"/>
              <a:gd name="connsiteY228" fmla="*/ 12758 h 160919"/>
              <a:gd name="connsiteX229" fmla="*/ 4337078 w 7703188"/>
              <a:gd name="connsiteY229" fmla="*/ 12758 h 160919"/>
              <a:gd name="connsiteX230" fmla="*/ 4353793 w 7703188"/>
              <a:gd name="connsiteY230" fmla="*/ 13396 h 160919"/>
              <a:gd name="connsiteX231" fmla="*/ 4375650 w 7703188"/>
              <a:gd name="connsiteY231" fmla="*/ 12120 h 160919"/>
              <a:gd name="connsiteX232" fmla="*/ 4559514 w 7703188"/>
              <a:gd name="connsiteY232" fmla="*/ 11482 h 160919"/>
              <a:gd name="connsiteX233" fmla="*/ 4751092 w 7703188"/>
              <a:gd name="connsiteY233" fmla="*/ 11482 h 160919"/>
              <a:gd name="connsiteX234" fmla="*/ 4764592 w 7703188"/>
              <a:gd name="connsiteY234" fmla="*/ 11482 h 160919"/>
              <a:gd name="connsiteX235" fmla="*/ 4802522 w 7703188"/>
              <a:gd name="connsiteY235" fmla="*/ 10207 h 160919"/>
              <a:gd name="connsiteX236" fmla="*/ 5086031 w 7703188"/>
              <a:gd name="connsiteY236" fmla="*/ 10207 h 160919"/>
              <a:gd name="connsiteX237" fmla="*/ 5104675 w 7703188"/>
              <a:gd name="connsiteY237" fmla="*/ 10844 h 160919"/>
              <a:gd name="connsiteX238" fmla="*/ 5129747 w 7703188"/>
              <a:gd name="connsiteY238" fmla="*/ 9569 h 160919"/>
              <a:gd name="connsiteX239" fmla="*/ 5372755 w 7703188"/>
              <a:gd name="connsiteY239" fmla="*/ 9569 h 160919"/>
              <a:gd name="connsiteX240" fmla="*/ 5388184 w 7703188"/>
              <a:gd name="connsiteY240" fmla="*/ 10207 h 160919"/>
              <a:gd name="connsiteX241" fmla="*/ 5420328 w 7703188"/>
              <a:gd name="connsiteY241" fmla="*/ 8931 h 160919"/>
              <a:gd name="connsiteX242" fmla="*/ 5515474 w 7703188"/>
              <a:gd name="connsiteY242" fmla="*/ 10207 h 160919"/>
              <a:gd name="connsiteX243" fmla="*/ 5537975 w 7703188"/>
              <a:gd name="connsiteY243" fmla="*/ 9569 h 160919"/>
              <a:gd name="connsiteX244" fmla="*/ 5552118 w 7703188"/>
              <a:gd name="connsiteY244" fmla="*/ 8931 h 160919"/>
              <a:gd name="connsiteX245" fmla="*/ 5934631 w 7703188"/>
              <a:gd name="connsiteY245" fmla="*/ 7655 h 160919"/>
              <a:gd name="connsiteX246" fmla="*/ 6068350 w 7703188"/>
              <a:gd name="connsiteY246" fmla="*/ 7655 h 160919"/>
              <a:gd name="connsiteX247" fmla="*/ 6086993 w 7703188"/>
              <a:gd name="connsiteY247" fmla="*/ 8293 h 160919"/>
              <a:gd name="connsiteX248" fmla="*/ 6121065 w 7703188"/>
              <a:gd name="connsiteY248" fmla="*/ 7017 h 160919"/>
              <a:gd name="connsiteX249" fmla="*/ 6164781 w 7703188"/>
              <a:gd name="connsiteY249" fmla="*/ 7017 h 160919"/>
              <a:gd name="connsiteX250" fmla="*/ 6288214 w 7703188"/>
              <a:gd name="connsiteY250" fmla="*/ 6379 h 160919"/>
              <a:gd name="connsiteX251" fmla="*/ 6328072 w 7703188"/>
              <a:gd name="connsiteY251" fmla="*/ 5741 h 160919"/>
              <a:gd name="connsiteX252" fmla="*/ 6785159 w 7703188"/>
              <a:gd name="connsiteY252" fmla="*/ 5741 h 160919"/>
              <a:gd name="connsiteX253" fmla="*/ 6813446 w 7703188"/>
              <a:gd name="connsiteY253" fmla="*/ 4465 h 160919"/>
              <a:gd name="connsiteX254" fmla="*/ 6857161 w 7703188"/>
              <a:gd name="connsiteY254" fmla="*/ 2552 h 160919"/>
              <a:gd name="connsiteX255" fmla="*/ 6915663 w 7703188"/>
              <a:gd name="connsiteY255" fmla="*/ 4465 h 160919"/>
              <a:gd name="connsiteX256" fmla="*/ 6993452 w 7703188"/>
              <a:gd name="connsiteY256" fmla="*/ 5103 h 160919"/>
              <a:gd name="connsiteX257" fmla="*/ 7006309 w 7703188"/>
              <a:gd name="connsiteY257" fmla="*/ 5103 h 160919"/>
              <a:gd name="connsiteX258" fmla="*/ 7013381 w 7703188"/>
              <a:gd name="connsiteY258" fmla="*/ 0 h 160919"/>
              <a:gd name="connsiteX259" fmla="*/ 7035882 w 7703188"/>
              <a:gd name="connsiteY259" fmla="*/ 0 h 160919"/>
              <a:gd name="connsiteX260" fmla="*/ 7017881 w 7703188"/>
              <a:gd name="connsiteY260" fmla="*/ 1276 h 160919"/>
              <a:gd name="connsiteX261" fmla="*/ 7102741 w 7703188"/>
              <a:gd name="connsiteY261" fmla="*/ 1276 h 160919"/>
              <a:gd name="connsiteX262" fmla="*/ 7098241 w 7703188"/>
              <a:gd name="connsiteY262" fmla="*/ 1276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7703188" h="160919">
                <a:moveTo>
                  <a:pt x="7098241" y="1276"/>
                </a:moveTo>
                <a:cubicBezTo>
                  <a:pt x="7111098" y="1276"/>
                  <a:pt x="7123956" y="1276"/>
                  <a:pt x="7136813" y="1276"/>
                </a:cubicBezTo>
                <a:cubicBezTo>
                  <a:pt x="7134242" y="2552"/>
                  <a:pt x="7131027" y="1914"/>
                  <a:pt x="7128456" y="3190"/>
                </a:cubicBezTo>
                <a:cubicBezTo>
                  <a:pt x="7143242" y="3190"/>
                  <a:pt x="7157386" y="5741"/>
                  <a:pt x="7172172" y="6379"/>
                </a:cubicBezTo>
                <a:cubicBezTo>
                  <a:pt x="7188244" y="7017"/>
                  <a:pt x="7203673" y="6379"/>
                  <a:pt x="7219745" y="5741"/>
                </a:cubicBezTo>
                <a:cubicBezTo>
                  <a:pt x="7242245" y="5103"/>
                  <a:pt x="7264746" y="3190"/>
                  <a:pt x="7287247" y="3827"/>
                </a:cubicBezTo>
                <a:cubicBezTo>
                  <a:pt x="7290461" y="3827"/>
                  <a:pt x="7293676" y="3190"/>
                  <a:pt x="7296890" y="3190"/>
                </a:cubicBezTo>
                <a:cubicBezTo>
                  <a:pt x="7294961" y="1914"/>
                  <a:pt x="7293033" y="2552"/>
                  <a:pt x="7291104" y="1276"/>
                </a:cubicBezTo>
                <a:cubicBezTo>
                  <a:pt x="7320676" y="1276"/>
                  <a:pt x="7350249" y="1276"/>
                  <a:pt x="7379822" y="1276"/>
                </a:cubicBezTo>
                <a:cubicBezTo>
                  <a:pt x="7377893" y="2552"/>
                  <a:pt x="7375321" y="1914"/>
                  <a:pt x="7372107" y="2552"/>
                </a:cubicBezTo>
                <a:cubicBezTo>
                  <a:pt x="7384321" y="4465"/>
                  <a:pt x="7473039" y="4465"/>
                  <a:pt x="7478825" y="1914"/>
                </a:cubicBezTo>
                <a:cubicBezTo>
                  <a:pt x="7473039" y="638"/>
                  <a:pt x="7467253" y="2552"/>
                  <a:pt x="7462110" y="638"/>
                </a:cubicBezTo>
                <a:cubicBezTo>
                  <a:pt x="7482682" y="638"/>
                  <a:pt x="7503254" y="638"/>
                  <a:pt x="7523827" y="638"/>
                </a:cubicBezTo>
                <a:cubicBezTo>
                  <a:pt x="7522540" y="1276"/>
                  <a:pt x="7521255" y="1276"/>
                  <a:pt x="7519969" y="1914"/>
                </a:cubicBezTo>
                <a:cubicBezTo>
                  <a:pt x="7522540" y="2552"/>
                  <a:pt x="7524469" y="2552"/>
                  <a:pt x="7526397" y="3827"/>
                </a:cubicBezTo>
                <a:cubicBezTo>
                  <a:pt x="7531541" y="6379"/>
                  <a:pt x="7536684" y="7017"/>
                  <a:pt x="7541827" y="7017"/>
                </a:cubicBezTo>
                <a:cubicBezTo>
                  <a:pt x="7551470" y="7655"/>
                  <a:pt x="7561113" y="5103"/>
                  <a:pt x="7571399" y="5103"/>
                </a:cubicBezTo>
                <a:cubicBezTo>
                  <a:pt x="7588757" y="5103"/>
                  <a:pt x="7606114" y="5103"/>
                  <a:pt x="7624115" y="5741"/>
                </a:cubicBezTo>
                <a:cubicBezTo>
                  <a:pt x="7633759" y="6379"/>
                  <a:pt x="7642759" y="5103"/>
                  <a:pt x="7652402" y="6379"/>
                </a:cubicBezTo>
                <a:cubicBezTo>
                  <a:pt x="7654330" y="7017"/>
                  <a:pt x="7656902" y="6379"/>
                  <a:pt x="7658831" y="5741"/>
                </a:cubicBezTo>
                <a:cubicBezTo>
                  <a:pt x="7665260" y="4465"/>
                  <a:pt x="7671689" y="4465"/>
                  <a:pt x="7678117" y="5741"/>
                </a:cubicBezTo>
                <a:cubicBezTo>
                  <a:pt x="7684546" y="7017"/>
                  <a:pt x="7690975" y="7655"/>
                  <a:pt x="7697404" y="7017"/>
                </a:cubicBezTo>
                <a:cubicBezTo>
                  <a:pt x="7698689" y="7017"/>
                  <a:pt x="7699332" y="7017"/>
                  <a:pt x="7700618" y="7017"/>
                </a:cubicBezTo>
                <a:cubicBezTo>
                  <a:pt x="7701261" y="7017"/>
                  <a:pt x="7702546" y="7017"/>
                  <a:pt x="7703189" y="8293"/>
                </a:cubicBezTo>
                <a:cubicBezTo>
                  <a:pt x="7703189" y="9569"/>
                  <a:pt x="7701904" y="9569"/>
                  <a:pt x="7701261" y="9569"/>
                </a:cubicBezTo>
                <a:cubicBezTo>
                  <a:pt x="7700618" y="9569"/>
                  <a:pt x="7699975" y="9569"/>
                  <a:pt x="7698689" y="9569"/>
                </a:cubicBezTo>
                <a:cubicBezTo>
                  <a:pt x="7686474" y="9569"/>
                  <a:pt x="7673617" y="9569"/>
                  <a:pt x="7661402" y="9569"/>
                </a:cubicBezTo>
                <a:cubicBezTo>
                  <a:pt x="7656902" y="9569"/>
                  <a:pt x="7653688" y="10207"/>
                  <a:pt x="7650473" y="13396"/>
                </a:cubicBezTo>
                <a:cubicBezTo>
                  <a:pt x="7647902" y="15948"/>
                  <a:pt x="7644687" y="18499"/>
                  <a:pt x="7641473" y="21051"/>
                </a:cubicBezTo>
                <a:cubicBezTo>
                  <a:pt x="7614472" y="40826"/>
                  <a:pt x="7586828" y="59326"/>
                  <a:pt x="7559185" y="77825"/>
                </a:cubicBezTo>
                <a:cubicBezTo>
                  <a:pt x="7533470" y="95049"/>
                  <a:pt x="7507111" y="111634"/>
                  <a:pt x="7482039" y="130134"/>
                </a:cubicBezTo>
                <a:cubicBezTo>
                  <a:pt x="7480753" y="130772"/>
                  <a:pt x="7479468" y="131410"/>
                  <a:pt x="7477539" y="131410"/>
                </a:cubicBezTo>
                <a:cubicBezTo>
                  <a:pt x="7458252" y="131410"/>
                  <a:pt x="7438323" y="132685"/>
                  <a:pt x="7419037" y="132685"/>
                </a:cubicBezTo>
                <a:cubicBezTo>
                  <a:pt x="7375964" y="132685"/>
                  <a:pt x="7333534" y="132685"/>
                  <a:pt x="7291104" y="132685"/>
                </a:cubicBezTo>
                <a:cubicBezTo>
                  <a:pt x="7283390" y="132685"/>
                  <a:pt x="7276318" y="132047"/>
                  <a:pt x="7268603" y="132047"/>
                </a:cubicBezTo>
                <a:cubicBezTo>
                  <a:pt x="7249317" y="132685"/>
                  <a:pt x="7230031" y="133323"/>
                  <a:pt x="7210744" y="134599"/>
                </a:cubicBezTo>
                <a:cubicBezTo>
                  <a:pt x="7205602" y="134599"/>
                  <a:pt x="7200458" y="134599"/>
                  <a:pt x="7195959" y="135875"/>
                </a:cubicBezTo>
                <a:cubicBezTo>
                  <a:pt x="7183101" y="139064"/>
                  <a:pt x="7169600" y="137151"/>
                  <a:pt x="7156100" y="139064"/>
                </a:cubicBezTo>
                <a:cubicBezTo>
                  <a:pt x="7141957" y="140978"/>
                  <a:pt x="7127170" y="139064"/>
                  <a:pt x="7112384" y="138427"/>
                </a:cubicBezTo>
                <a:cubicBezTo>
                  <a:pt x="7110455" y="138427"/>
                  <a:pt x="7107884" y="138427"/>
                  <a:pt x="7106598" y="137151"/>
                </a:cubicBezTo>
                <a:cubicBezTo>
                  <a:pt x="7104027" y="133961"/>
                  <a:pt x="7101455" y="134599"/>
                  <a:pt x="7098241" y="134599"/>
                </a:cubicBezTo>
                <a:cubicBezTo>
                  <a:pt x="7034595" y="134599"/>
                  <a:pt x="6970951" y="134599"/>
                  <a:pt x="6907949" y="134599"/>
                </a:cubicBezTo>
                <a:cubicBezTo>
                  <a:pt x="6860376" y="134599"/>
                  <a:pt x="6812802" y="135875"/>
                  <a:pt x="6765230" y="133961"/>
                </a:cubicBezTo>
                <a:cubicBezTo>
                  <a:pt x="6751729" y="133323"/>
                  <a:pt x="6738871" y="135237"/>
                  <a:pt x="6725371" y="134599"/>
                </a:cubicBezTo>
                <a:cubicBezTo>
                  <a:pt x="6709942" y="134599"/>
                  <a:pt x="6695156" y="137151"/>
                  <a:pt x="6679727" y="137789"/>
                </a:cubicBezTo>
                <a:cubicBezTo>
                  <a:pt x="6672013" y="138427"/>
                  <a:pt x="6663655" y="143530"/>
                  <a:pt x="6655941" y="137789"/>
                </a:cubicBezTo>
                <a:cubicBezTo>
                  <a:pt x="6655297" y="137789"/>
                  <a:pt x="6654654" y="137789"/>
                  <a:pt x="6654012" y="137789"/>
                </a:cubicBezTo>
                <a:cubicBezTo>
                  <a:pt x="6652726" y="137789"/>
                  <a:pt x="6650797" y="137789"/>
                  <a:pt x="6649512" y="137789"/>
                </a:cubicBezTo>
                <a:cubicBezTo>
                  <a:pt x="6631511" y="137789"/>
                  <a:pt x="6613510" y="137789"/>
                  <a:pt x="6595510" y="137789"/>
                </a:cubicBezTo>
                <a:cubicBezTo>
                  <a:pt x="6594224" y="137789"/>
                  <a:pt x="6592938" y="137151"/>
                  <a:pt x="6592296" y="139064"/>
                </a:cubicBezTo>
                <a:cubicBezTo>
                  <a:pt x="6591653" y="140340"/>
                  <a:pt x="6592938" y="140978"/>
                  <a:pt x="6594224" y="141616"/>
                </a:cubicBezTo>
                <a:cubicBezTo>
                  <a:pt x="6597438" y="143530"/>
                  <a:pt x="6600652" y="144168"/>
                  <a:pt x="6603867" y="144168"/>
                </a:cubicBezTo>
                <a:cubicBezTo>
                  <a:pt x="6607081" y="144168"/>
                  <a:pt x="6610296" y="144168"/>
                  <a:pt x="6612867" y="144168"/>
                </a:cubicBezTo>
                <a:cubicBezTo>
                  <a:pt x="6613510" y="144168"/>
                  <a:pt x="6614796" y="144168"/>
                  <a:pt x="6614796" y="145444"/>
                </a:cubicBezTo>
                <a:cubicBezTo>
                  <a:pt x="6614796" y="146719"/>
                  <a:pt x="6613510" y="146081"/>
                  <a:pt x="6612867" y="146081"/>
                </a:cubicBezTo>
                <a:cubicBezTo>
                  <a:pt x="6603867" y="146719"/>
                  <a:pt x="6594867" y="147357"/>
                  <a:pt x="6585867" y="146081"/>
                </a:cubicBezTo>
                <a:cubicBezTo>
                  <a:pt x="6567866" y="142892"/>
                  <a:pt x="6549222" y="142892"/>
                  <a:pt x="6531222" y="144806"/>
                </a:cubicBezTo>
                <a:cubicBezTo>
                  <a:pt x="6520293" y="146081"/>
                  <a:pt x="6508721" y="147357"/>
                  <a:pt x="6497792" y="144168"/>
                </a:cubicBezTo>
                <a:cubicBezTo>
                  <a:pt x="6496507" y="143530"/>
                  <a:pt x="6495221" y="144168"/>
                  <a:pt x="6494578" y="142254"/>
                </a:cubicBezTo>
                <a:cubicBezTo>
                  <a:pt x="6493292" y="139702"/>
                  <a:pt x="6491364" y="139702"/>
                  <a:pt x="6489435" y="139702"/>
                </a:cubicBezTo>
                <a:cubicBezTo>
                  <a:pt x="6459862" y="140340"/>
                  <a:pt x="6430290" y="138427"/>
                  <a:pt x="6400075" y="138427"/>
                </a:cubicBezTo>
                <a:cubicBezTo>
                  <a:pt x="6220069" y="139064"/>
                  <a:pt x="6040706" y="137151"/>
                  <a:pt x="5860700" y="139064"/>
                </a:cubicBezTo>
                <a:cubicBezTo>
                  <a:pt x="5801555" y="139702"/>
                  <a:pt x="5741767" y="139064"/>
                  <a:pt x="5682623" y="139064"/>
                </a:cubicBezTo>
                <a:cubicBezTo>
                  <a:pt x="5591334" y="139064"/>
                  <a:pt x="5500688" y="139064"/>
                  <a:pt x="5410042" y="139064"/>
                </a:cubicBezTo>
                <a:cubicBezTo>
                  <a:pt x="5408113" y="139064"/>
                  <a:pt x="5405542" y="139702"/>
                  <a:pt x="5404899" y="138427"/>
                </a:cubicBezTo>
                <a:cubicBezTo>
                  <a:pt x="5402327" y="134599"/>
                  <a:pt x="5398470" y="135875"/>
                  <a:pt x="5395256" y="135875"/>
                </a:cubicBezTo>
                <a:cubicBezTo>
                  <a:pt x="5374041" y="136513"/>
                  <a:pt x="5352826" y="138427"/>
                  <a:pt x="5331611" y="139064"/>
                </a:cubicBezTo>
                <a:cubicBezTo>
                  <a:pt x="5312968" y="139702"/>
                  <a:pt x="5293681" y="139702"/>
                  <a:pt x="5275038" y="139702"/>
                </a:cubicBezTo>
                <a:cubicBezTo>
                  <a:pt x="5255751" y="139702"/>
                  <a:pt x="5237108" y="141616"/>
                  <a:pt x="5217821" y="140978"/>
                </a:cubicBezTo>
                <a:cubicBezTo>
                  <a:pt x="5203678" y="140340"/>
                  <a:pt x="5188892" y="142254"/>
                  <a:pt x="5174749" y="142254"/>
                </a:cubicBezTo>
                <a:cubicBezTo>
                  <a:pt x="5158034" y="142254"/>
                  <a:pt x="5140676" y="141616"/>
                  <a:pt x="5123961" y="142892"/>
                </a:cubicBezTo>
                <a:cubicBezTo>
                  <a:pt x="5114961" y="143530"/>
                  <a:pt x="5105317" y="144168"/>
                  <a:pt x="5096317" y="143530"/>
                </a:cubicBezTo>
                <a:cubicBezTo>
                  <a:pt x="5091174" y="142892"/>
                  <a:pt x="5085388" y="142892"/>
                  <a:pt x="5080245" y="143530"/>
                </a:cubicBezTo>
                <a:cubicBezTo>
                  <a:pt x="5058387" y="146081"/>
                  <a:pt x="5035887" y="144806"/>
                  <a:pt x="5013386" y="145444"/>
                </a:cubicBezTo>
                <a:cubicBezTo>
                  <a:pt x="4986385" y="146719"/>
                  <a:pt x="4960027" y="144806"/>
                  <a:pt x="4933026" y="146719"/>
                </a:cubicBezTo>
                <a:cubicBezTo>
                  <a:pt x="4923383" y="147357"/>
                  <a:pt x="4913740" y="145444"/>
                  <a:pt x="4904740" y="146719"/>
                </a:cubicBezTo>
                <a:cubicBezTo>
                  <a:pt x="4886739" y="148633"/>
                  <a:pt x="4868738" y="147995"/>
                  <a:pt x="4850738" y="148633"/>
                </a:cubicBezTo>
                <a:cubicBezTo>
                  <a:pt x="4828237" y="149909"/>
                  <a:pt x="4805736" y="150547"/>
                  <a:pt x="4783236" y="151185"/>
                </a:cubicBezTo>
                <a:cubicBezTo>
                  <a:pt x="4756235" y="152461"/>
                  <a:pt x="4728591" y="153736"/>
                  <a:pt x="4700947" y="152461"/>
                </a:cubicBezTo>
                <a:cubicBezTo>
                  <a:pt x="4697090" y="152461"/>
                  <a:pt x="4693233" y="152461"/>
                  <a:pt x="4688732" y="152461"/>
                </a:cubicBezTo>
                <a:cubicBezTo>
                  <a:pt x="4672660" y="153736"/>
                  <a:pt x="4657232" y="153736"/>
                  <a:pt x="4641160" y="153098"/>
                </a:cubicBezTo>
                <a:cubicBezTo>
                  <a:pt x="4631516" y="152461"/>
                  <a:pt x="4621230" y="151185"/>
                  <a:pt x="4610944" y="153098"/>
                </a:cubicBezTo>
                <a:cubicBezTo>
                  <a:pt x="4609016" y="153736"/>
                  <a:pt x="4607087" y="153098"/>
                  <a:pt x="4605158" y="151823"/>
                </a:cubicBezTo>
                <a:cubicBezTo>
                  <a:pt x="4606444" y="150547"/>
                  <a:pt x="4607730" y="151185"/>
                  <a:pt x="4608373" y="151185"/>
                </a:cubicBezTo>
                <a:cubicBezTo>
                  <a:pt x="4609658" y="151185"/>
                  <a:pt x="4611587" y="151823"/>
                  <a:pt x="4612230" y="149909"/>
                </a:cubicBezTo>
                <a:cubicBezTo>
                  <a:pt x="4612230" y="147995"/>
                  <a:pt x="4610301" y="148633"/>
                  <a:pt x="4609016" y="148633"/>
                </a:cubicBezTo>
                <a:cubicBezTo>
                  <a:pt x="4598729" y="148633"/>
                  <a:pt x="4588443" y="148633"/>
                  <a:pt x="4578157" y="148633"/>
                </a:cubicBezTo>
                <a:cubicBezTo>
                  <a:pt x="4569800" y="148633"/>
                  <a:pt x="4560800" y="148633"/>
                  <a:pt x="4552442" y="150547"/>
                </a:cubicBezTo>
                <a:cubicBezTo>
                  <a:pt x="4546013" y="151823"/>
                  <a:pt x="4540228" y="151823"/>
                  <a:pt x="4533799" y="151823"/>
                </a:cubicBezTo>
                <a:cubicBezTo>
                  <a:pt x="4493940" y="151823"/>
                  <a:pt x="4453439" y="151823"/>
                  <a:pt x="4412938" y="151823"/>
                </a:cubicBezTo>
                <a:cubicBezTo>
                  <a:pt x="4411009" y="151823"/>
                  <a:pt x="4408438" y="151823"/>
                  <a:pt x="4405866" y="151823"/>
                </a:cubicBezTo>
                <a:cubicBezTo>
                  <a:pt x="4383365" y="153736"/>
                  <a:pt x="4360222" y="153736"/>
                  <a:pt x="4337721" y="149909"/>
                </a:cubicBezTo>
                <a:cubicBezTo>
                  <a:pt x="4326792" y="147995"/>
                  <a:pt x="4315863" y="148633"/>
                  <a:pt x="4304291" y="148633"/>
                </a:cubicBezTo>
                <a:cubicBezTo>
                  <a:pt x="4303648" y="148633"/>
                  <a:pt x="4303648" y="148633"/>
                  <a:pt x="4303005" y="148633"/>
                </a:cubicBezTo>
                <a:cubicBezTo>
                  <a:pt x="4292719" y="151823"/>
                  <a:pt x="4282433" y="151823"/>
                  <a:pt x="4271504" y="151823"/>
                </a:cubicBezTo>
                <a:cubicBezTo>
                  <a:pt x="4230360" y="151823"/>
                  <a:pt x="4189216" y="151823"/>
                  <a:pt x="4148714" y="151823"/>
                </a:cubicBezTo>
                <a:cubicBezTo>
                  <a:pt x="4141000" y="151823"/>
                  <a:pt x="4132642" y="151823"/>
                  <a:pt x="4124928" y="153098"/>
                </a:cubicBezTo>
                <a:cubicBezTo>
                  <a:pt x="4120428" y="153736"/>
                  <a:pt x="4115928" y="155012"/>
                  <a:pt x="4111427" y="155012"/>
                </a:cubicBezTo>
                <a:cubicBezTo>
                  <a:pt x="4096641" y="155012"/>
                  <a:pt x="4081855" y="155012"/>
                  <a:pt x="4067069" y="155012"/>
                </a:cubicBezTo>
                <a:cubicBezTo>
                  <a:pt x="4036211" y="155650"/>
                  <a:pt x="4005353" y="158840"/>
                  <a:pt x="3973851" y="158202"/>
                </a:cubicBezTo>
                <a:cubicBezTo>
                  <a:pt x="3961637" y="158202"/>
                  <a:pt x="3949422" y="159478"/>
                  <a:pt x="3937208" y="159478"/>
                </a:cubicBezTo>
                <a:cubicBezTo>
                  <a:pt x="3910849" y="159478"/>
                  <a:pt x="3885134" y="158840"/>
                  <a:pt x="3858776" y="158202"/>
                </a:cubicBezTo>
                <a:cubicBezTo>
                  <a:pt x="3813132" y="157564"/>
                  <a:pt x="3767488" y="158840"/>
                  <a:pt x="3722486" y="160115"/>
                </a:cubicBezTo>
                <a:cubicBezTo>
                  <a:pt x="3715415" y="160115"/>
                  <a:pt x="3708343" y="160115"/>
                  <a:pt x="3701914" y="158840"/>
                </a:cubicBezTo>
                <a:cubicBezTo>
                  <a:pt x="3694842" y="158202"/>
                  <a:pt x="3687770" y="156926"/>
                  <a:pt x="3681342" y="160115"/>
                </a:cubicBezTo>
                <a:cubicBezTo>
                  <a:pt x="3678770" y="161391"/>
                  <a:pt x="3675556" y="160753"/>
                  <a:pt x="3672342" y="160753"/>
                </a:cubicBezTo>
                <a:cubicBezTo>
                  <a:pt x="3669770" y="160753"/>
                  <a:pt x="3666556" y="160115"/>
                  <a:pt x="3663984" y="159478"/>
                </a:cubicBezTo>
                <a:cubicBezTo>
                  <a:pt x="3640840" y="156926"/>
                  <a:pt x="3617697" y="157564"/>
                  <a:pt x="3593910" y="156926"/>
                </a:cubicBezTo>
                <a:cubicBezTo>
                  <a:pt x="3581053" y="156288"/>
                  <a:pt x="3568195" y="155650"/>
                  <a:pt x="3555980" y="155012"/>
                </a:cubicBezTo>
                <a:cubicBezTo>
                  <a:pt x="3554052" y="155012"/>
                  <a:pt x="3552123" y="154374"/>
                  <a:pt x="3550195" y="155650"/>
                </a:cubicBezTo>
                <a:cubicBezTo>
                  <a:pt x="3548266" y="156926"/>
                  <a:pt x="3551481" y="158840"/>
                  <a:pt x="3550195" y="160115"/>
                </a:cubicBezTo>
                <a:cubicBezTo>
                  <a:pt x="3546980" y="158840"/>
                  <a:pt x="3543123" y="159478"/>
                  <a:pt x="3539266" y="159478"/>
                </a:cubicBezTo>
                <a:cubicBezTo>
                  <a:pt x="3527051" y="160115"/>
                  <a:pt x="3515479" y="160753"/>
                  <a:pt x="3503265" y="160753"/>
                </a:cubicBezTo>
                <a:cubicBezTo>
                  <a:pt x="3415833" y="160753"/>
                  <a:pt x="3328402" y="160753"/>
                  <a:pt x="3240327" y="160753"/>
                </a:cubicBezTo>
                <a:cubicBezTo>
                  <a:pt x="3176039" y="160753"/>
                  <a:pt x="3111752" y="160753"/>
                  <a:pt x="3048107" y="160115"/>
                </a:cubicBezTo>
                <a:cubicBezTo>
                  <a:pt x="2994748" y="159478"/>
                  <a:pt x="2941389" y="160115"/>
                  <a:pt x="2888030" y="159478"/>
                </a:cubicBezTo>
                <a:cubicBezTo>
                  <a:pt x="2825028" y="158840"/>
                  <a:pt x="2761383" y="159478"/>
                  <a:pt x="2698381" y="158202"/>
                </a:cubicBezTo>
                <a:cubicBezTo>
                  <a:pt x="2666880" y="157564"/>
                  <a:pt x="2636022" y="158202"/>
                  <a:pt x="2604521" y="157564"/>
                </a:cubicBezTo>
                <a:cubicBezTo>
                  <a:pt x="2566591" y="156926"/>
                  <a:pt x="2528018" y="157564"/>
                  <a:pt x="2490088" y="157564"/>
                </a:cubicBezTo>
                <a:cubicBezTo>
                  <a:pt x="2486874" y="157564"/>
                  <a:pt x="2483659" y="157564"/>
                  <a:pt x="2480445" y="155650"/>
                </a:cubicBezTo>
                <a:cubicBezTo>
                  <a:pt x="2475302" y="153098"/>
                  <a:pt x="2470159" y="153736"/>
                  <a:pt x="2464373" y="151823"/>
                </a:cubicBezTo>
                <a:cubicBezTo>
                  <a:pt x="2459873" y="150547"/>
                  <a:pt x="2454730" y="151185"/>
                  <a:pt x="2450230" y="151823"/>
                </a:cubicBezTo>
                <a:cubicBezTo>
                  <a:pt x="2443158" y="152461"/>
                  <a:pt x="2436086" y="153098"/>
                  <a:pt x="2429015" y="152461"/>
                </a:cubicBezTo>
                <a:cubicBezTo>
                  <a:pt x="2425157" y="152461"/>
                  <a:pt x="2420657" y="151185"/>
                  <a:pt x="2417443" y="155012"/>
                </a:cubicBezTo>
                <a:cubicBezTo>
                  <a:pt x="2416800" y="155650"/>
                  <a:pt x="2416157" y="155650"/>
                  <a:pt x="2414871" y="155650"/>
                </a:cubicBezTo>
                <a:cubicBezTo>
                  <a:pt x="2410371" y="155650"/>
                  <a:pt x="2405871" y="156288"/>
                  <a:pt x="2401371" y="156288"/>
                </a:cubicBezTo>
                <a:cubicBezTo>
                  <a:pt x="2385942" y="156288"/>
                  <a:pt x="2370513" y="155650"/>
                  <a:pt x="2355726" y="156288"/>
                </a:cubicBezTo>
                <a:cubicBezTo>
                  <a:pt x="2344155" y="156926"/>
                  <a:pt x="2333226" y="156288"/>
                  <a:pt x="2321654" y="155650"/>
                </a:cubicBezTo>
                <a:cubicBezTo>
                  <a:pt x="2315225" y="155012"/>
                  <a:pt x="2308796" y="154374"/>
                  <a:pt x="2302368" y="155012"/>
                </a:cubicBezTo>
                <a:cubicBezTo>
                  <a:pt x="2295939" y="155650"/>
                  <a:pt x="2288867" y="156288"/>
                  <a:pt x="2282438" y="156288"/>
                </a:cubicBezTo>
                <a:cubicBezTo>
                  <a:pt x="2268938" y="156926"/>
                  <a:pt x="2256080" y="155012"/>
                  <a:pt x="2242580" y="155012"/>
                </a:cubicBezTo>
                <a:cubicBezTo>
                  <a:pt x="2216865" y="155012"/>
                  <a:pt x="2190507" y="153736"/>
                  <a:pt x="2164792" y="155012"/>
                </a:cubicBezTo>
                <a:cubicBezTo>
                  <a:pt x="2157720" y="155012"/>
                  <a:pt x="2150648" y="155650"/>
                  <a:pt x="2144220" y="156926"/>
                </a:cubicBezTo>
                <a:cubicBezTo>
                  <a:pt x="2128148" y="160115"/>
                  <a:pt x="2112076" y="158840"/>
                  <a:pt x="2096004" y="157564"/>
                </a:cubicBezTo>
                <a:cubicBezTo>
                  <a:pt x="2079289" y="155650"/>
                  <a:pt x="2063217" y="153736"/>
                  <a:pt x="2046502" y="154374"/>
                </a:cubicBezTo>
                <a:cubicBezTo>
                  <a:pt x="2040716" y="154374"/>
                  <a:pt x="2035573" y="153736"/>
                  <a:pt x="2029787" y="153098"/>
                </a:cubicBezTo>
                <a:cubicBezTo>
                  <a:pt x="2027216" y="153098"/>
                  <a:pt x="2024644" y="153098"/>
                  <a:pt x="2023358" y="155012"/>
                </a:cubicBezTo>
                <a:cubicBezTo>
                  <a:pt x="2021430" y="158202"/>
                  <a:pt x="2018215" y="158840"/>
                  <a:pt x="2015001" y="158840"/>
                </a:cubicBezTo>
                <a:cubicBezTo>
                  <a:pt x="2011786" y="158840"/>
                  <a:pt x="2008572" y="158840"/>
                  <a:pt x="2006001" y="158840"/>
                </a:cubicBezTo>
                <a:cubicBezTo>
                  <a:pt x="1893497" y="159478"/>
                  <a:pt x="1780993" y="158202"/>
                  <a:pt x="1669132" y="159478"/>
                </a:cubicBezTo>
                <a:cubicBezTo>
                  <a:pt x="1633774" y="160115"/>
                  <a:pt x="1598416" y="158202"/>
                  <a:pt x="1562415" y="160753"/>
                </a:cubicBezTo>
                <a:cubicBezTo>
                  <a:pt x="1548271" y="161391"/>
                  <a:pt x="1534128" y="160115"/>
                  <a:pt x="1519984" y="158202"/>
                </a:cubicBezTo>
                <a:cubicBezTo>
                  <a:pt x="1507770" y="156288"/>
                  <a:pt x="1494912" y="157564"/>
                  <a:pt x="1482698" y="157564"/>
                </a:cubicBezTo>
                <a:cubicBezTo>
                  <a:pt x="1428053" y="158202"/>
                  <a:pt x="1374051" y="158202"/>
                  <a:pt x="1319406" y="158202"/>
                </a:cubicBezTo>
                <a:cubicBezTo>
                  <a:pt x="1303977" y="158202"/>
                  <a:pt x="1288548" y="158202"/>
                  <a:pt x="1273119" y="158202"/>
                </a:cubicBezTo>
                <a:cubicBezTo>
                  <a:pt x="1204974" y="157564"/>
                  <a:pt x="1136829" y="158202"/>
                  <a:pt x="1068684" y="157564"/>
                </a:cubicBezTo>
                <a:cubicBezTo>
                  <a:pt x="1044897" y="157564"/>
                  <a:pt x="1021754" y="157564"/>
                  <a:pt x="997967" y="156926"/>
                </a:cubicBezTo>
                <a:cubicBezTo>
                  <a:pt x="938179" y="155650"/>
                  <a:pt x="878392" y="156288"/>
                  <a:pt x="818604" y="155650"/>
                </a:cubicBezTo>
                <a:cubicBezTo>
                  <a:pt x="758816" y="155012"/>
                  <a:pt x="698386" y="153736"/>
                  <a:pt x="638598" y="153736"/>
                </a:cubicBezTo>
                <a:cubicBezTo>
                  <a:pt x="605169" y="153736"/>
                  <a:pt x="571739" y="153736"/>
                  <a:pt x="537666" y="153098"/>
                </a:cubicBezTo>
                <a:cubicBezTo>
                  <a:pt x="496522" y="152461"/>
                  <a:pt x="455378" y="151823"/>
                  <a:pt x="414234" y="151823"/>
                </a:cubicBezTo>
                <a:cubicBezTo>
                  <a:pt x="378875" y="151823"/>
                  <a:pt x="343517" y="150547"/>
                  <a:pt x="308159" y="150547"/>
                </a:cubicBezTo>
                <a:cubicBezTo>
                  <a:pt x="305587" y="150547"/>
                  <a:pt x="303659" y="150547"/>
                  <a:pt x="301730" y="149271"/>
                </a:cubicBezTo>
                <a:cubicBezTo>
                  <a:pt x="299158" y="147357"/>
                  <a:pt x="295944" y="146719"/>
                  <a:pt x="293372" y="146719"/>
                </a:cubicBezTo>
                <a:cubicBezTo>
                  <a:pt x="267014" y="145444"/>
                  <a:pt x="240656" y="145444"/>
                  <a:pt x="214298" y="146719"/>
                </a:cubicBezTo>
                <a:cubicBezTo>
                  <a:pt x="207227" y="146719"/>
                  <a:pt x="200155" y="147357"/>
                  <a:pt x="193083" y="149271"/>
                </a:cubicBezTo>
                <a:cubicBezTo>
                  <a:pt x="189226" y="150547"/>
                  <a:pt x="185369" y="149909"/>
                  <a:pt x="181512" y="149909"/>
                </a:cubicBezTo>
                <a:cubicBezTo>
                  <a:pt x="167368" y="149909"/>
                  <a:pt x="153225" y="149271"/>
                  <a:pt x="139082" y="148633"/>
                </a:cubicBezTo>
                <a:cubicBezTo>
                  <a:pt x="120438" y="147357"/>
                  <a:pt x="101795" y="149909"/>
                  <a:pt x="83151" y="148633"/>
                </a:cubicBezTo>
                <a:cubicBezTo>
                  <a:pt x="68365" y="147357"/>
                  <a:pt x="54222" y="147995"/>
                  <a:pt x="39435" y="147995"/>
                </a:cubicBezTo>
                <a:cubicBezTo>
                  <a:pt x="38150" y="147995"/>
                  <a:pt x="35578" y="148633"/>
                  <a:pt x="34935" y="146719"/>
                </a:cubicBezTo>
                <a:cubicBezTo>
                  <a:pt x="35578" y="145444"/>
                  <a:pt x="37507" y="145444"/>
                  <a:pt x="38793" y="145444"/>
                </a:cubicBezTo>
                <a:cubicBezTo>
                  <a:pt x="42650" y="145444"/>
                  <a:pt x="46507" y="144806"/>
                  <a:pt x="49722" y="144806"/>
                </a:cubicBezTo>
                <a:cubicBezTo>
                  <a:pt x="64508" y="143530"/>
                  <a:pt x="79294" y="146081"/>
                  <a:pt x="94080" y="145444"/>
                </a:cubicBezTo>
                <a:cubicBezTo>
                  <a:pt x="94723" y="145444"/>
                  <a:pt x="95366" y="145444"/>
                  <a:pt x="95366" y="146081"/>
                </a:cubicBezTo>
                <a:cubicBezTo>
                  <a:pt x="97295" y="146719"/>
                  <a:pt x="99223" y="147357"/>
                  <a:pt x="99866" y="144806"/>
                </a:cubicBezTo>
                <a:cubicBezTo>
                  <a:pt x="100509" y="141616"/>
                  <a:pt x="97937" y="141616"/>
                  <a:pt x="96652" y="141616"/>
                </a:cubicBezTo>
                <a:cubicBezTo>
                  <a:pt x="90223" y="140340"/>
                  <a:pt x="83794" y="139702"/>
                  <a:pt x="77365" y="139064"/>
                </a:cubicBezTo>
                <a:cubicBezTo>
                  <a:pt x="58722" y="135875"/>
                  <a:pt x="40078" y="131410"/>
                  <a:pt x="23364" y="123117"/>
                </a:cubicBezTo>
                <a:cubicBezTo>
                  <a:pt x="16292" y="119289"/>
                  <a:pt x="9863" y="114186"/>
                  <a:pt x="5363" y="107807"/>
                </a:cubicBezTo>
                <a:cubicBezTo>
                  <a:pt x="2149" y="103341"/>
                  <a:pt x="863" y="98876"/>
                  <a:pt x="220" y="93135"/>
                </a:cubicBezTo>
                <a:cubicBezTo>
                  <a:pt x="-1066" y="84204"/>
                  <a:pt x="3434" y="74636"/>
                  <a:pt x="9863" y="65705"/>
                </a:cubicBezTo>
                <a:cubicBezTo>
                  <a:pt x="22721" y="47843"/>
                  <a:pt x="38793" y="34447"/>
                  <a:pt x="56793" y="22327"/>
                </a:cubicBezTo>
                <a:cubicBezTo>
                  <a:pt x="58722" y="21051"/>
                  <a:pt x="60650" y="21051"/>
                  <a:pt x="62579" y="20413"/>
                </a:cubicBezTo>
                <a:cubicBezTo>
                  <a:pt x="74794" y="18499"/>
                  <a:pt x="86366" y="20413"/>
                  <a:pt x="98580" y="21689"/>
                </a:cubicBezTo>
                <a:cubicBezTo>
                  <a:pt x="119152" y="22965"/>
                  <a:pt x="139725" y="24879"/>
                  <a:pt x="160297" y="26792"/>
                </a:cubicBezTo>
                <a:cubicBezTo>
                  <a:pt x="172511" y="28068"/>
                  <a:pt x="185369" y="27430"/>
                  <a:pt x="197584" y="26792"/>
                </a:cubicBezTo>
                <a:cubicBezTo>
                  <a:pt x="222013" y="26154"/>
                  <a:pt x="245799" y="26154"/>
                  <a:pt x="269586" y="26154"/>
                </a:cubicBezTo>
                <a:cubicBezTo>
                  <a:pt x="324231" y="26154"/>
                  <a:pt x="378875" y="26154"/>
                  <a:pt x="434163" y="26792"/>
                </a:cubicBezTo>
                <a:cubicBezTo>
                  <a:pt x="442520" y="26792"/>
                  <a:pt x="451521" y="28706"/>
                  <a:pt x="460521" y="28068"/>
                </a:cubicBezTo>
                <a:cubicBezTo>
                  <a:pt x="484307" y="26792"/>
                  <a:pt x="508094" y="28706"/>
                  <a:pt x="531880" y="28706"/>
                </a:cubicBezTo>
                <a:cubicBezTo>
                  <a:pt x="552452" y="28706"/>
                  <a:pt x="572382" y="29344"/>
                  <a:pt x="592954" y="29344"/>
                </a:cubicBezTo>
                <a:cubicBezTo>
                  <a:pt x="673957" y="29344"/>
                  <a:pt x="754959" y="29982"/>
                  <a:pt x="836605" y="28706"/>
                </a:cubicBezTo>
                <a:cubicBezTo>
                  <a:pt x="849462" y="28706"/>
                  <a:pt x="862320" y="29344"/>
                  <a:pt x="875177" y="27430"/>
                </a:cubicBezTo>
                <a:cubicBezTo>
                  <a:pt x="875820" y="27430"/>
                  <a:pt x="877106" y="27430"/>
                  <a:pt x="877106" y="28068"/>
                </a:cubicBezTo>
                <a:cubicBezTo>
                  <a:pt x="878392" y="30620"/>
                  <a:pt x="880963" y="30620"/>
                  <a:pt x="882892" y="30620"/>
                </a:cubicBezTo>
                <a:cubicBezTo>
                  <a:pt x="903464" y="29982"/>
                  <a:pt x="924036" y="28068"/>
                  <a:pt x="944608" y="29344"/>
                </a:cubicBezTo>
                <a:cubicBezTo>
                  <a:pt x="949751" y="29344"/>
                  <a:pt x="954894" y="29344"/>
                  <a:pt x="960037" y="29344"/>
                </a:cubicBezTo>
                <a:cubicBezTo>
                  <a:pt x="992824" y="28068"/>
                  <a:pt x="1025611" y="27430"/>
                  <a:pt x="1058398" y="26154"/>
                </a:cubicBezTo>
                <a:cubicBezTo>
                  <a:pt x="1078970" y="25516"/>
                  <a:pt x="1098899" y="24879"/>
                  <a:pt x="1119471" y="24879"/>
                </a:cubicBezTo>
                <a:cubicBezTo>
                  <a:pt x="1131686" y="24879"/>
                  <a:pt x="1144544" y="25516"/>
                  <a:pt x="1157401" y="24879"/>
                </a:cubicBezTo>
                <a:cubicBezTo>
                  <a:pt x="1181188" y="23603"/>
                  <a:pt x="1204974" y="22965"/>
                  <a:pt x="1228761" y="20413"/>
                </a:cubicBezTo>
                <a:cubicBezTo>
                  <a:pt x="1231975" y="19775"/>
                  <a:pt x="1235189" y="20413"/>
                  <a:pt x="1237761" y="17861"/>
                </a:cubicBezTo>
                <a:cubicBezTo>
                  <a:pt x="1239690" y="16586"/>
                  <a:pt x="1241618" y="15948"/>
                  <a:pt x="1243547" y="15948"/>
                </a:cubicBezTo>
                <a:cubicBezTo>
                  <a:pt x="1253190" y="15948"/>
                  <a:pt x="1262833" y="15948"/>
                  <a:pt x="1273119" y="16586"/>
                </a:cubicBezTo>
                <a:cubicBezTo>
                  <a:pt x="1284048" y="17224"/>
                  <a:pt x="1295620" y="17861"/>
                  <a:pt x="1306549" y="19137"/>
                </a:cubicBezTo>
                <a:cubicBezTo>
                  <a:pt x="1318121" y="19775"/>
                  <a:pt x="1329050" y="21051"/>
                  <a:pt x="1339979" y="20413"/>
                </a:cubicBezTo>
                <a:cubicBezTo>
                  <a:pt x="1365694" y="19775"/>
                  <a:pt x="1392052" y="19137"/>
                  <a:pt x="1417767" y="19137"/>
                </a:cubicBezTo>
                <a:cubicBezTo>
                  <a:pt x="1518056" y="18499"/>
                  <a:pt x="1618988" y="18499"/>
                  <a:pt x="1719277" y="19137"/>
                </a:cubicBezTo>
                <a:cubicBezTo>
                  <a:pt x="1801565" y="19775"/>
                  <a:pt x="1884497" y="19137"/>
                  <a:pt x="1966785" y="19775"/>
                </a:cubicBezTo>
                <a:cubicBezTo>
                  <a:pt x="2033002" y="20413"/>
                  <a:pt x="2098575" y="19775"/>
                  <a:pt x="2164792" y="19775"/>
                </a:cubicBezTo>
                <a:cubicBezTo>
                  <a:pt x="2175078" y="19775"/>
                  <a:pt x="2186007" y="19775"/>
                  <a:pt x="2196293" y="19775"/>
                </a:cubicBezTo>
                <a:cubicBezTo>
                  <a:pt x="2211722" y="20413"/>
                  <a:pt x="2227151" y="20413"/>
                  <a:pt x="2242580" y="19775"/>
                </a:cubicBezTo>
                <a:cubicBezTo>
                  <a:pt x="2246437" y="19775"/>
                  <a:pt x="2250294" y="19137"/>
                  <a:pt x="2253509" y="19137"/>
                </a:cubicBezTo>
                <a:cubicBezTo>
                  <a:pt x="2346083" y="19137"/>
                  <a:pt x="2438015" y="19775"/>
                  <a:pt x="2530589" y="16586"/>
                </a:cubicBezTo>
                <a:cubicBezTo>
                  <a:pt x="2553733" y="15948"/>
                  <a:pt x="2576877" y="18499"/>
                  <a:pt x="2600020" y="17224"/>
                </a:cubicBezTo>
                <a:cubicBezTo>
                  <a:pt x="2629593" y="15948"/>
                  <a:pt x="2659165" y="18499"/>
                  <a:pt x="2688738" y="17861"/>
                </a:cubicBezTo>
                <a:cubicBezTo>
                  <a:pt x="2713167" y="17861"/>
                  <a:pt x="2737596" y="17861"/>
                  <a:pt x="2762026" y="17861"/>
                </a:cubicBezTo>
                <a:cubicBezTo>
                  <a:pt x="2825671" y="18499"/>
                  <a:pt x="2889958" y="18499"/>
                  <a:pt x="2953603" y="19137"/>
                </a:cubicBezTo>
                <a:cubicBezTo>
                  <a:pt x="3020463" y="19775"/>
                  <a:pt x="3087965" y="19775"/>
                  <a:pt x="3154824" y="19775"/>
                </a:cubicBezTo>
                <a:cubicBezTo>
                  <a:pt x="3291115" y="20413"/>
                  <a:pt x="3426762" y="19775"/>
                  <a:pt x="3562409" y="19775"/>
                </a:cubicBezTo>
                <a:cubicBezTo>
                  <a:pt x="3568838" y="19775"/>
                  <a:pt x="3574624" y="20413"/>
                  <a:pt x="3581053" y="20413"/>
                </a:cubicBezTo>
                <a:cubicBezTo>
                  <a:pt x="3604196" y="19137"/>
                  <a:pt x="3627340" y="19137"/>
                  <a:pt x="3651127" y="19137"/>
                </a:cubicBezTo>
                <a:cubicBezTo>
                  <a:pt x="3656270" y="19137"/>
                  <a:pt x="3662055" y="20413"/>
                  <a:pt x="3667841" y="19775"/>
                </a:cubicBezTo>
                <a:cubicBezTo>
                  <a:pt x="3678770" y="18499"/>
                  <a:pt x="3690342" y="18499"/>
                  <a:pt x="3701271" y="18499"/>
                </a:cubicBezTo>
                <a:cubicBezTo>
                  <a:pt x="3720557" y="18499"/>
                  <a:pt x="3739844" y="19137"/>
                  <a:pt x="3758487" y="17861"/>
                </a:cubicBezTo>
                <a:cubicBezTo>
                  <a:pt x="3767488" y="17224"/>
                  <a:pt x="3776488" y="15310"/>
                  <a:pt x="3786131" y="15310"/>
                </a:cubicBezTo>
                <a:cubicBezTo>
                  <a:pt x="3810560" y="15310"/>
                  <a:pt x="3835632" y="15310"/>
                  <a:pt x="3860062" y="15310"/>
                </a:cubicBezTo>
                <a:cubicBezTo>
                  <a:pt x="3867134" y="15310"/>
                  <a:pt x="3873562" y="14672"/>
                  <a:pt x="3880634" y="13396"/>
                </a:cubicBezTo>
                <a:cubicBezTo>
                  <a:pt x="3885134" y="12758"/>
                  <a:pt x="3889634" y="12120"/>
                  <a:pt x="3894777" y="12120"/>
                </a:cubicBezTo>
                <a:cubicBezTo>
                  <a:pt x="3912778" y="12120"/>
                  <a:pt x="3930779" y="12120"/>
                  <a:pt x="3948779" y="12120"/>
                </a:cubicBezTo>
                <a:cubicBezTo>
                  <a:pt x="3951351" y="12120"/>
                  <a:pt x="3954565" y="12120"/>
                  <a:pt x="3957137" y="12758"/>
                </a:cubicBezTo>
                <a:cubicBezTo>
                  <a:pt x="3964208" y="13396"/>
                  <a:pt x="3971923" y="14034"/>
                  <a:pt x="3978995" y="13396"/>
                </a:cubicBezTo>
                <a:cubicBezTo>
                  <a:pt x="3984138" y="12758"/>
                  <a:pt x="3989923" y="13396"/>
                  <a:pt x="3995067" y="13396"/>
                </a:cubicBezTo>
                <a:cubicBezTo>
                  <a:pt x="4013710" y="14034"/>
                  <a:pt x="4032996" y="14672"/>
                  <a:pt x="4051640" y="15310"/>
                </a:cubicBezTo>
                <a:cubicBezTo>
                  <a:pt x="4064497" y="15310"/>
                  <a:pt x="4077355" y="14672"/>
                  <a:pt x="4090855" y="14672"/>
                </a:cubicBezTo>
                <a:cubicBezTo>
                  <a:pt x="4129428" y="14672"/>
                  <a:pt x="4168001" y="13396"/>
                  <a:pt x="4207217" y="13396"/>
                </a:cubicBezTo>
                <a:cubicBezTo>
                  <a:pt x="4213645" y="13396"/>
                  <a:pt x="4220074" y="14034"/>
                  <a:pt x="4227146" y="14034"/>
                </a:cubicBezTo>
                <a:cubicBezTo>
                  <a:pt x="4235503" y="13396"/>
                  <a:pt x="4243860" y="12758"/>
                  <a:pt x="4252218" y="12758"/>
                </a:cubicBezTo>
                <a:cubicBezTo>
                  <a:pt x="4280505" y="12758"/>
                  <a:pt x="4308791" y="12758"/>
                  <a:pt x="4337078" y="12758"/>
                </a:cubicBezTo>
                <a:cubicBezTo>
                  <a:pt x="4342864" y="12758"/>
                  <a:pt x="4348007" y="13396"/>
                  <a:pt x="4353793" y="13396"/>
                </a:cubicBezTo>
                <a:cubicBezTo>
                  <a:pt x="4360864" y="12758"/>
                  <a:pt x="4367936" y="12120"/>
                  <a:pt x="4375650" y="12120"/>
                </a:cubicBezTo>
                <a:cubicBezTo>
                  <a:pt x="4436724" y="11482"/>
                  <a:pt x="4498440" y="12120"/>
                  <a:pt x="4559514" y="11482"/>
                </a:cubicBezTo>
                <a:cubicBezTo>
                  <a:pt x="4623159" y="10844"/>
                  <a:pt x="4687446" y="11482"/>
                  <a:pt x="4751092" y="11482"/>
                </a:cubicBezTo>
                <a:cubicBezTo>
                  <a:pt x="4755592" y="11482"/>
                  <a:pt x="4760092" y="12120"/>
                  <a:pt x="4764592" y="11482"/>
                </a:cubicBezTo>
                <a:cubicBezTo>
                  <a:pt x="4777449" y="11482"/>
                  <a:pt x="4789664" y="10207"/>
                  <a:pt x="4802522" y="10207"/>
                </a:cubicBezTo>
                <a:cubicBezTo>
                  <a:pt x="4897025" y="10207"/>
                  <a:pt x="4991528" y="10207"/>
                  <a:pt x="5086031" y="10207"/>
                </a:cubicBezTo>
                <a:cubicBezTo>
                  <a:pt x="5092460" y="10207"/>
                  <a:pt x="5098889" y="10844"/>
                  <a:pt x="5104675" y="10844"/>
                </a:cubicBezTo>
                <a:cubicBezTo>
                  <a:pt x="5113032" y="10207"/>
                  <a:pt x="5121389" y="9569"/>
                  <a:pt x="5129747" y="9569"/>
                </a:cubicBezTo>
                <a:cubicBezTo>
                  <a:pt x="5210750" y="9569"/>
                  <a:pt x="5291752" y="9569"/>
                  <a:pt x="5372755" y="9569"/>
                </a:cubicBezTo>
                <a:cubicBezTo>
                  <a:pt x="5377898" y="9569"/>
                  <a:pt x="5383041" y="10844"/>
                  <a:pt x="5388184" y="10207"/>
                </a:cubicBezTo>
                <a:cubicBezTo>
                  <a:pt x="5399113" y="8931"/>
                  <a:pt x="5410042" y="8931"/>
                  <a:pt x="5420328" y="8931"/>
                </a:cubicBezTo>
                <a:cubicBezTo>
                  <a:pt x="5451829" y="8293"/>
                  <a:pt x="5483973" y="10844"/>
                  <a:pt x="5515474" y="10207"/>
                </a:cubicBezTo>
                <a:cubicBezTo>
                  <a:pt x="5523188" y="10207"/>
                  <a:pt x="5530903" y="10207"/>
                  <a:pt x="5537975" y="9569"/>
                </a:cubicBezTo>
                <a:cubicBezTo>
                  <a:pt x="5543118" y="8931"/>
                  <a:pt x="5547618" y="8931"/>
                  <a:pt x="5552118" y="8931"/>
                </a:cubicBezTo>
                <a:cubicBezTo>
                  <a:pt x="5679408" y="8293"/>
                  <a:pt x="5807341" y="10207"/>
                  <a:pt x="5934631" y="7655"/>
                </a:cubicBezTo>
                <a:cubicBezTo>
                  <a:pt x="5978989" y="7017"/>
                  <a:pt x="6023991" y="7655"/>
                  <a:pt x="6068350" y="7655"/>
                </a:cubicBezTo>
                <a:cubicBezTo>
                  <a:pt x="6074778" y="7655"/>
                  <a:pt x="6081207" y="8931"/>
                  <a:pt x="6086993" y="8293"/>
                </a:cubicBezTo>
                <a:cubicBezTo>
                  <a:pt x="6098565" y="7655"/>
                  <a:pt x="6109494" y="7017"/>
                  <a:pt x="6121065" y="7017"/>
                </a:cubicBezTo>
                <a:cubicBezTo>
                  <a:pt x="6135852" y="7017"/>
                  <a:pt x="6149995" y="7017"/>
                  <a:pt x="6164781" y="7017"/>
                </a:cubicBezTo>
                <a:cubicBezTo>
                  <a:pt x="6205925" y="7017"/>
                  <a:pt x="6247070" y="7017"/>
                  <a:pt x="6288214" y="6379"/>
                </a:cubicBezTo>
                <a:cubicBezTo>
                  <a:pt x="6301714" y="6379"/>
                  <a:pt x="6315215" y="5741"/>
                  <a:pt x="6328072" y="5741"/>
                </a:cubicBezTo>
                <a:cubicBezTo>
                  <a:pt x="6480435" y="5741"/>
                  <a:pt x="6632796" y="5741"/>
                  <a:pt x="6785159" y="5741"/>
                </a:cubicBezTo>
                <a:cubicBezTo>
                  <a:pt x="6794802" y="5741"/>
                  <a:pt x="6804445" y="5741"/>
                  <a:pt x="6813446" y="4465"/>
                </a:cubicBezTo>
                <a:cubicBezTo>
                  <a:pt x="6828232" y="3190"/>
                  <a:pt x="6842375" y="2552"/>
                  <a:pt x="6857161" y="2552"/>
                </a:cubicBezTo>
                <a:cubicBezTo>
                  <a:pt x="6876447" y="2552"/>
                  <a:pt x="6895734" y="4465"/>
                  <a:pt x="6915663" y="4465"/>
                </a:cubicBezTo>
                <a:cubicBezTo>
                  <a:pt x="6941378" y="4465"/>
                  <a:pt x="6967737" y="3827"/>
                  <a:pt x="6993452" y="5103"/>
                </a:cubicBezTo>
                <a:cubicBezTo>
                  <a:pt x="6997952" y="5103"/>
                  <a:pt x="7001809" y="5741"/>
                  <a:pt x="7006309" y="5103"/>
                </a:cubicBezTo>
                <a:cubicBezTo>
                  <a:pt x="7009524" y="4465"/>
                  <a:pt x="7013381" y="3827"/>
                  <a:pt x="7013381" y="0"/>
                </a:cubicBezTo>
                <a:cubicBezTo>
                  <a:pt x="7021095" y="0"/>
                  <a:pt x="7028167" y="0"/>
                  <a:pt x="7035882" y="0"/>
                </a:cubicBezTo>
                <a:cubicBezTo>
                  <a:pt x="7030096" y="1914"/>
                  <a:pt x="7023667" y="0"/>
                  <a:pt x="7017881" y="1276"/>
                </a:cubicBezTo>
                <a:cubicBezTo>
                  <a:pt x="7046168" y="2552"/>
                  <a:pt x="7074454" y="3190"/>
                  <a:pt x="7102741" y="1276"/>
                </a:cubicBezTo>
                <a:cubicBezTo>
                  <a:pt x="7102098" y="1914"/>
                  <a:pt x="7100169" y="2552"/>
                  <a:pt x="7098241" y="1276"/>
                </a:cubicBezTo>
                <a:close/>
              </a:path>
            </a:pathLst>
          </a:custGeom>
          <a:solidFill>
            <a:srgbClr val="FFCC07"/>
          </a:solidFill>
          <a:ln w="6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and blue sign with a black background&#10;&#10;Description automatically generated">
            <a:extLst>
              <a:ext uri="{FF2B5EF4-FFF2-40B4-BE49-F238E27FC236}">
                <a16:creationId xmlns:a16="http://schemas.microsoft.com/office/drawing/2014/main" id="{06F44C9E-D89F-B26C-A262-A2076EA17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1" y="781560"/>
            <a:ext cx="7509041" cy="2136030"/>
          </a:xfrm>
          <a:prstGeom prst="rect">
            <a:avLst/>
          </a:prstGeom>
        </p:spPr>
      </p:pic>
      <p:pic>
        <p:nvPicPr>
          <p:cNvPr id="9" name="Picture 8" descr="A yellow circle with black background&#10;&#10;Description automatically generated">
            <a:extLst>
              <a:ext uri="{FF2B5EF4-FFF2-40B4-BE49-F238E27FC236}">
                <a16:creationId xmlns:a16="http://schemas.microsoft.com/office/drawing/2014/main" id="{EEC77581-5530-63EA-ED0E-2379A3B93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812" y="4403549"/>
            <a:ext cx="10028218" cy="7002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AAD5B4-0827-3E00-9CAE-94C2D2663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46018"/>
            <a:ext cx="5431691" cy="51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5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FD2F-BECE-6AD4-C4ED-38B65431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8" y="3212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Starter activity</a:t>
            </a:r>
          </a:p>
        </p:txBody>
      </p:sp>
      <p:sp>
        <p:nvSpPr>
          <p:cNvPr id="9" name="Graphic 15">
            <a:extLst>
              <a:ext uri="{FF2B5EF4-FFF2-40B4-BE49-F238E27FC236}">
                <a16:creationId xmlns:a16="http://schemas.microsoft.com/office/drawing/2014/main" id="{1F050069-45A7-8BCD-7E6C-8F248B831967}"/>
              </a:ext>
            </a:extLst>
          </p:cNvPr>
          <p:cNvSpPr/>
          <p:nvPr/>
        </p:nvSpPr>
        <p:spPr>
          <a:xfrm>
            <a:off x="693906" y="971922"/>
            <a:ext cx="3555542" cy="74275"/>
          </a:xfrm>
          <a:custGeom>
            <a:avLst/>
            <a:gdLst>
              <a:gd name="connsiteX0" fmla="*/ 7098241 w 7703188"/>
              <a:gd name="connsiteY0" fmla="*/ 1276 h 160919"/>
              <a:gd name="connsiteX1" fmla="*/ 7136813 w 7703188"/>
              <a:gd name="connsiteY1" fmla="*/ 1276 h 160919"/>
              <a:gd name="connsiteX2" fmla="*/ 7128456 w 7703188"/>
              <a:gd name="connsiteY2" fmla="*/ 3190 h 160919"/>
              <a:gd name="connsiteX3" fmla="*/ 7172172 w 7703188"/>
              <a:gd name="connsiteY3" fmla="*/ 6379 h 160919"/>
              <a:gd name="connsiteX4" fmla="*/ 7219745 w 7703188"/>
              <a:gd name="connsiteY4" fmla="*/ 5741 h 160919"/>
              <a:gd name="connsiteX5" fmla="*/ 7287247 w 7703188"/>
              <a:gd name="connsiteY5" fmla="*/ 3827 h 160919"/>
              <a:gd name="connsiteX6" fmla="*/ 7296890 w 7703188"/>
              <a:gd name="connsiteY6" fmla="*/ 3190 h 160919"/>
              <a:gd name="connsiteX7" fmla="*/ 7291104 w 7703188"/>
              <a:gd name="connsiteY7" fmla="*/ 1276 h 160919"/>
              <a:gd name="connsiteX8" fmla="*/ 7379822 w 7703188"/>
              <a:gd name="connsiteY8" fmla="*/ 1276 h 160919"/>
              <a:gd name="connsiteX9" fmla="*/ 7372107 w 7703188"/>
              <a:gd name="connsiteY9" fmla="*/ 2552 h 160919"/>
              <a:gd name="connsiteX10" fmla="*/ 7478825 w 7703188"/>
              <a:gd name="connsiteY10" fmla="*/ 1914 h 160919"/>
              <a:gd name="connsiteX11" fmla="*/ 7462110 w 7703188"/>
              <a:gd name="connsiteY11" fmla="*/ 638 h 160919"/>
              <a:gd name="connsiteX12" fmla="*/ 7523827 w 7703188"/>
              <a:gd name="connsiteY12" fmla="*/ 638 h 160919"/>
              <a:gd name="connsiteX13" fmla="*/ 7519969 w 7703188"/>
              <a:gd name="connsiteY13" fmla="*/ 1914 h 160919"/>
              <a:gd name="connsiteX14" fmla="*/ 7526397 w 7703188"/>
              <a:gd name="connsiteY14" fmla="*/ 3827 h 160919"/>
              <a:gd name="connsiteX15" fmla="*/ 7541827 w 7703188"/>
              <a:gd name="connsiteY15" fmla="*/ 7017 h 160919"/>
              <a:gd name="connsiteX16" fmla="*/ 7571399 w 7703188"/>
              <a:gd name="connsiteY16" fmla="*/ 5103 h 160919"/>
              <a:gd name="connsiteX17" fmla="*/ 7624115 w 7703188"/>
              <a:gd name="connsiteY17" fmla="*/ 5741 h 160919"/>
              <a:gd name="connsiteX18" fmla="*/ 7652402 w 7703188"/>
              <a:gd name="connsiteY18" fmla="*/ 6379 h 160919"/>
              <a:gd name="connsiteX19" fmla="*/ 7658831 w 7703188"/>
              <a:gd name="connsiteY19" fmla="*/ 5741 h 160919"/>
              <a:gd name="connsiteX20" fmla="*/ 7678117 w 7703188"/>
              <a:gd name="connsiteY20" fmla="*/ 5741 h 160919"/>
              <a:gd name="connsiteX21" fmla="*/ 7697404 w 7703188"/>
              <a:gd name="connsiteY21" fmla="*/ 7017 h 160919"/>
              <a:gd name="connsiteX22" fmla="*/ 7700618 w 7703188"/>
              <a:gd name="connsiteY22" fmla="*/ 7017 h 160919"/>
              <a:gd name="connsiteX23" fmla="*/ 7703189 w 7703188"/>
              <a:gd name="connsiteY23" fmla="*/ 8293 h 160919"/>
              <a:gd name="connsiteX24" fmla="*/ 7701261 w 7703188"/>
              <a:gd name="connsiteY24" fmla="*/ 9569 h 160919"/>
              <a:gd name="connsiteX25" fmla="*/ 7698689 w 7703188"/>
              <a:gd name="connsiteY25" fmla="*/ 9569 h 160919"/>
              <a:gd name="connsiteX26" fmla="*/ 7661402 w 7703188"/>
              <a:gd name="connsiteY26" fmla="*/ 9569 h 160919"/>
              <a:gd name="connsiteX27" fmla="*/ 7650473 w 7703188"/>
              <a:gd name="connsiteY27" fmla="*/ 13396 h 160919"/>
              <a:gd name="connsiteX28" fmla="*/ 7641473 w 7703188"/>
              <a:gd name="connsiteY28" fmla="*/ 21051 h 160919"/>
              <a:gd name="connsiteX29" fmla="*/ 7559185 w 7703188"/>
              <a:gd name="connsiteY29" fmla="*/ 77825 h 160919"/>
              <a:gd name="connsiteX30" fmla="*/ 7482039 w 7703188"/>
              <a:gd name="connsiteY30" fmla="*/ 130134 h 160919"/>
              <a:gd name="connsiteX31" fmla="*/ 7477539 w 7703188"/>
              <a:gd name="connsiteY31" fmla="*/ 131410 h 160919"/>
              <a:gd name="connsiteX32" fmla="*/ 7419037 w 7703188"/>
              <a:gd name="connsiteY32" fmla="*/ 132685 h 160919"/>
              <a:gd name="connsiteX33" fmla="*/ 7291104 w 7703188"/>
              <a:gd name="connsiteY33" fmla="*/ 132685 h 160919"/>
              <a:gd name="connsiteX34" fmla="*/ 7268603 w 7703188"/>
              <a:gd name="connsiteY34" fmla="*/ 132047 h 160919"/>
              <a:gd name="connsiteX35" fmla="*/ 7210744 w 7703188"/>
              <a:gd name="connsiteY35" fmla="*/ 134599 h 160919"/>
              <a:gd name="connsiteX36" fmla="*/ 7195959 w 7703188"/>
              <a:gd name="connsiteY36" fmla="*/ 135875 h 160919"/>
              <a:gd name="connsiteX37" fmla="*/ 7156100 w 7703188"/>
              <a:gd name="connsiteY37" fmla="*/ 139064 h 160919"/>
              <a:gd name="connsiteX38" fmla="*/ 7112384 w 7703188"/>
              <a:gd name="connsiteY38" fmla="*/ 138427 h 160919"/>
              <a:gd name="connsiteX39" fmla="*/ 7106598 w 7703188"/>
              <a:gd name="connsiteY39" fmla="*/ 137151 h 160919"/>
              <a:gd name="connsiteX40" fmla="*/ 7098241 w 7703188"/>
              <a:gd name="connsiteY40" fmla="*/ 134599 h 160919"/>
              <a:gd name="connsiteX41" fmla="*/ 6907949 w 7703188"/>
              <a:gd name="connsiteY41" fmla="*/ 134599 h 160919"/>
              <a:gd name="connsiteX42" fmla="*/ 6765230 w 7703188"/>
              <a:gd name="connsiteY42" fmla="*/ 133961 h 160919"/>
              <a:gd name="connsiteX43" fmla="*/ 6725371 w 7703188"/>
              <a:gd name="connsiteY43" fmla="*/ 134599 h 160919"/>
              <a:gd name="connsiteX44" fmla="*/ 6679727 w 7703188"/>
              <a:gd name="connsiteY44" fmla="*/ 137789 h 160919"/>
              <a:gd name="connsiteX45" fmla="*/ 6655941 w 7703188"/>
              <a:gd name="connsiteY45" fmla="*/ 137789 h 160919"/>
              <a:gd name="connsiteX46" fmla="*/ 6654012 w 7703188"/>
              <a:gd name="connsiteY46" fmla="*/ 137789 h 160919"/>
              <a:gd name="connsiteX47" fmla="*/ 6649512 w 7703188"/>
              <a:gd name="connsiteY47" fmla="*/ 137789 h 160919"/>
              <a:gd name="connsiteX48" fmla="*/ 6595510 w 7703188"/>
              <a:gd name="connsiteY48" fmla="*/ 137789 h 160919"/>
              <a:gd name="connsiteX49" fmla="*/ 6592296 w 7703188"/>
              <a:gd name="connsiteY49" fmla="*/ 139064 h 160919"/>
              <a:gd name="connsiteX50" fmla="*/ 6594224 w 7703188"/>
              <a:gd name="connsiteY50" fmla="*/ 141616 h 160919"/>
              <a:gd name="connsiteX51" fmla="*/ 6603867 w 7703188"/>
              <a:gd name="connsiteY51" fmla="*/ 144168 h 160919"/>
              <a:gd name="connsiteX52" fmla="*/ 6612867 w 7703188"/>
              <a:gd name="connsiteY52" fmla="*/ 144168 h 160919"/>
              <a:gd name="connsiteX53" fmla="*/ 6614796 w 7703188"/>
              <a:gd name="connsiteY53" fmla="*/ 145444 h 160919"/>
              <a:gd name="connsiteX54" fmla="*/ 6612867 w 7703188"/>
              <a:gd name="connsiteY54" fmla="*/ 146081 h 160919"/>
              <a:gd name="connsiteX55" fmla="*/ 6585867 w 7703188"/>
              <a:gd name="connsiteY55" fmla="*/ 146081 h 160919"/>
              <a:gd name="connsiteX56" fmla="*/ 6531222 w 7703188"/>
              <a:gd name="connsiteY56" fmla="*/ 144806 h 160919"/>
              <a:gd name="connsiteX57" fmla="*/ 6497792 w 7703188"/>
              <a:gd name="connsiteY57" fmla="*/ 144168 h 160919"/>
              <a:gd name="connsiteX58" fmla="*/ 6494578 w 7703188"/>
              <a:gd name="connsiteY58" fmla="*/ 142254 h 160919"/>
              <a:gd name="connsiteX59" fmla="*/ 6489435 w 7703188"/>
              <a:gd name="connsiteY59" fmla="*/ 139702 h 160919"/>
              <a:gd name="connsiteX60" fmla="*/ 6400075 w 7703188"/>
              <a:gd name="connsiteY60" fmla="*/ 138427 h 160919"/>
              <a:gd name="connsiteX61" fmla="*/ 5860700 w 7703188"/>
              <a:gd name="connsiteY61" fmla="*/ 139064 h 160919"/>
              <a:gd name="connsiteX62" fmla="*/ 5682623 w 7703188"/>
              <a:gd name="connsiteY62" fmla="*/ 139064 h 160919"/>
              <a:gd name="connsiteX63" fmla="*/ 5410042 w 7703188"/>
              <a:gd name="connsiteY63" fmla="*/ 139064 h 160919"/>
              <a:gd name="connsiteX64" fmla="*/ 5404899 w 7703188"/>
              <a:gd name="connsiteY64" fmla="*/ 138427 h 160919"/>
              <a:gd name="connsiteX65" fmla="*/ 5395256 w 7703188"/>
              <a:gd name="connsiteY65" fmla="*/ 135875 h 160919"/>
              <a:gd name="connsiteX66" fmla="*/ 5331611 w 7703188"/>
              <a:gd name="connsiteY66" fmla="*/ 139064 h 160919"/>
              <a:gd name="connsiteX67" fmla="*/ 5275038 w 7703188"/>
              <a:gd name="connsiteY67" fmla="*/ 139702 h 160919"/>
              <a:gd name="connsiteX68" fmla="*/ 5217821 w 7703188"/>
              <a:gd name="connsiteY68" fmla="*/ 140978 h 160919"/>
              <a:gd name="connsiteX69" fmla="*/ 5174749 w 7703188"/>
              <a:gd name="connsiteY69" fmla="*/ 142254 h 160919"/>
              <a:gd name="connsiteX70" fmla="*/ 5123961 w 7703188"/>
              <a:gd name="connsiteY70" fmla="*/ 142892 h 160919"/>
              <a:gd name="connsiteX71" fmla="*/ 5096317 w 7703188"/>
              <a:gd name="connsiteY71" fmla="*/ 143530 h 160919"/>
              <a:gd name="connsiteX72" fmla="*/ 5080245 w 7703188"/>
              <a:gd name="connsiteY72" fmla="*/ 143530 h 160919"/>
              <a:gd name="connsiteX73" fmla="*/ 5013386 w 7703188"/>
              <a:gd name="connsiteY73" fmla="*/ 145444 h 160919"/>
              <a:gd name="connsiteX74" fmla="*/ 4933026 w 7703188"/>
              <a:gd name="connsiteY74" fmla="*/ 146719 h 160919"/>
              <a:gd name="connsiteX75" fmla="*/ 4904740 w 7703188"/>
              <a:gd name="connsiteY75" fmla="*/ 146719 h 160919"/>
              <a:gd name="connsiteX76" fmla="*/ 4850738 w 7703188"/>
              <a:gd name="connsiteY76" fmla="*/ 148633 h 160919"/>
              <a:gd name="connsiteX77" fmla="*/ 4783236 w 7703188"/>
              <a:gd name="connsiteY77" fmla="*/ 151185 h 160919"/>
              <a:gd name="connsiteX78" fmla="*/ 4700947 w 7703188"/>
              <a:gd name="connsiteY78" fmla="*/ 152461 h 160919"/>
              <a:gd name="connsiteX79" fmla="*/ 4688732 w 7703188"/>
              <a:gd name="connsiteY79" fmla="*/ 152461 h 160919"/>
              <a:gd name="connsiteX80" fmla="*/ 4641160 w 7703188"/>
              <a:gd name="connsiteY80" fmla="*/ 153098 h 160919"/>
              <a:gd name="connsiteX81" fmla="*/ 4610944 w 7703188"/>
              <a:gd name="connsiteY81" fmla="*/ 153098 h 160919"/>
              <a:gd name="connsiteX82" fmla="*/ 4605158 w 7703188"/>
              <a:gd name="connsiteY82" fmla="*/ 151823 h 160919"/>
              <a:gd name="connsiteX83" fmla="*/ 4608373 w 7703188"/>
              <a:gd name="connsiteY83" fmla="*/ 151185 h 160919"/>
              <a:gd name="connsiteX84" fmla="*/ 4612230 w 7703188"/>
              <a:gd name="connsiteY84" fmla="*/ 149909 h 160919"/>
              <a:gd name="connsiteX85" fmla="*/ 4609016 w 7703188"/>
              <a:gd name="connsiteY85" fmla="*/ 148633 h 160919"/>
              <a:gd name="connsiteX86" fmla="*/ 4578157 w 7703188"/>
              <a:gd name="connsiteY86" fmla="*/ 148633 h 160919"/>
              <a:gd name="connsiteX87" fmla="*/ 4552442 w 7703188"/>
              <a:gd name="connsiteY87" fmla="*/ 150547 h 160919"/>
              <a:gd name="connsiteX88" fmla="*/ 4533799 w 7703188"/>
              <a:gd name="connsiteY88" fmla="*/ 151823 h 160919"/>
              <a:gd name="connsiteX89" fmla="*/ 4412938 w 7703188"/>
              <a:gd name="connsiteY89" fmla="*/ 151823 h 160919"/>
              <a:gd name="connsiteX90" fmla="*/ 4405866 w 7703188"/>
              <a:gd name="connsiteY90" fmla="*/ 151823 h 160919"/>
              <a:gd name="connsiteX91" fmla="*/ 4337721 w 7703188"/>
              <a:gd name="connsiteY91" fmla="*/ 149909 h 160919"/>
              <a:gd name="connsiteX92" fmla="*/ 4304291 w 7703188"/>
              <a:gd name="connsiteY92" fmla="*/ 148633 h 160919"/>
              <a:gd name="connsiteX93" fmla="*/ 4303005 w 7703188"/>
              <a:gd name="connsiteY93" fmla="*/ 148633 h 160919"/>
              <a:gd name="connsiteX94" fmla="*/ 4271504 w 7703188"/>
              <a:gd name="connsiteY94" fmla="*/ 151823 h 160919"/>
              <a:gd name="connsiteX95" fmla="*/ 4148714 w 7703188"/>
              <a:gd name="connsiteY95" fmla="*/ 151823 h 160919"/>
              <a:gd name="connsiteX96" fmla="*/ 4124928 w 7703188"/>
              <a:gd name="connsiteY96" fmla="*/ 153098 h 160919"/>
              <a:gd name="connsiteX97" fmla="*/ 4111427 w 7703188"/>
              <a:gd name="connsiteY97" fmla="*/ 155012 h 160919"/>
              <a:gd name="connsiteX98" fmla="*/ 4067069 w 7703188"/>
              <a:gd name="connsiteY98" fmla="*/ 155012 h 160919"/>
              <a:gd name="connsiteX99" fmla="*/ 3973851 w 7703188"/>
              <a:gd name="connsiteY99" fmla="*/ 158202 h 160919"/>
              <a:gd name="connsiteX100" fmla="*/ 3937208 w 7703188"/>
              <a:gd name="connsiteY100" fmla="*/ 159478 h 160919"/>
              <a:gd name="connsiteX101" fmla="*/ 3858776 w 7703188"/>
              <a:gd name="connsiteY101" fmla="*/ 158202 h 160919"/>
              <a:gd name="connsiteX102" fmla="*/ 3722486 w 7703188"/>
              <a:gd name="connsiteY102" fmla="*/ 160115 h 160919"/>
              <a:gd name="connsiteX103" fmla="*/ 3701914 w 7703188"/>
              <a:gd name="connsiteY103" fmla="*/ 158840 h 160919"/>
              <a:gd name="connsiteX104" fmla="*/ 3681342 w 7703188"/>
              <a:gd name="connsiteY104" fmla="*/ 160115 h 160919"/>
              <a:gd name="connsiteX105" fmla="*/ 3672342 w 7703188"/>
              <a:gd name="connsiteY105" fmla="*/ 160753 h 160919"/>
              <a:gd name="connsiteX106" fmla="*/ 3663984 w 7703188"/>
              <a:gd name="connsiteY106" fmla="*/ 159478 h 160919"/>
              <a:gd name="connsiteX107" fmla="*/ 3593910 w 7703188"/>
              <a:gd name="connsiteY107" fmla="*/ 156926 h 160919"/>
              <a:gd name="connsiteX108" fmla="*/ 3555980 w 7703188"/>
              <a:gd name="connsiteY108" fmla="*/ 155012 h 160919"/>
              <a:gd name="connsiteX109" fmla="*/ 3550195 w 7703188"/>
              <a:gd name="connsiteY109" fmla="*/ 155650 h 160919"/>
              <a:gd name="connsiteX110" fmla="*/ 3550195 w 7703188"/>
              <a:gd name="connsiteY110" fmla="*/ 160115 h 160919"/>
              <a:gd name="connsiteX111" fmla="*/ 3539266 w 7703188"/>
              <a:gd name="connsiteY111" fmla="*/ 159478 h 160919"/>
              <a:gd name="connsiteX112" fmla="*/ 3503265 w 7703188"/>
              <a:gd name="connsiteY112" fmla="*/ 160753 h 160919"/>
              <a:gd name="connsiteX113" fmla="*/ 3240327 w 7703188"/>
              <a:gd name="connsiteY113" fmla="*/ 160753 h 160919"/>
              <a:gd name="connsiteX114" fmla="*/ 3048107 w 7703188"/>
              <a:gd name="connsiteY114" fmla="*/ 160115 h 160919"/>
              <a:gd name="connsiteX115" fmla="*/ 2888030 w 7703188"/>
              <a:gd name="connsiteY115" fmla="*/ 159478 h 160919"/>
              <a:gd name="connsiteX116" fmla="*/ 2698381 w 7703188"/>
              <a:gd name="connsiteY116" fmla="*/ 158202 h 160919"/>
              <a:gd name="connsiteX117" fmla="*/ 2604521 w 7703188"/>
              <a:gd name="connsiteY117" fmla="*/ 157564 h 160919"/>
              <a:gd name="connsiteX118" fmla="*/ 2490088 w 7703188"/>
              <a:gd name="connsiteY118" fmla="*/ 157564 h 160919"/>
              <a:gd name="connsiteX119" fmla="*/ 2480445 w 7703188"/>
              <a:gd name="connsiteY119" fmla="*/ 155650 h 160919"/>
              <a:gd name="connsiteX120" fmla="*/ 2464373 w 7703188"/>
              <a:gd name="connsiteY120" fmla="*/ 151823 h 160919"/>
              <a:gd name="connsiteX121" fmla="*/ 2450230 w 7703188"/>
              <a:gd name="connsiteY121" fmla="*/ 151823 h 160919"/>
              <a:gd name="connsiteX122" fmla="*/ 2429015 w 7703188"/>
              <a:gd name="connsiteY122" fmla="*/ 152461 h 160919"/>
              <a:gd name="connsiteX123" fmla="*/ 2417443 w 7703188"/>
              <a:gd name="connsiteY123" fmla="*/ 155012 h 160919"/>
              <a:gd name="connsiteX124" fmla="*/ 2414871 w 7703188"/>
              <a:gd name="connsiteY124" fmla="*/ 155650 h 160919"/>
              <a:gd name="connsiteX125" fmla="*/ 2401371 w 7703188"/>
              <a:gd name="connsiteY125" fmla="*/ 156288 h 160919"/>
              <a:gd name="connsiteX126" fmla="*/ 2355726 w 7703188"/>
              <a:gd name="connsiteY126" fmla="*/ 156288 h 160919"/>
              <a:gd name="connsiteX127" fmla="*/ 2321654 w 7703188"/>
              <a:gd name="connsiteY127" fmla="*/ 155650 h 160919"/>
              <a:gd name="connsiteX128" fmla="*/ 2302368 w 7703188"/>
              <a:gd name="connsiteY128" fmla="*/ 155012 h 160919"/>
              <a:gd name="connsiteX129" fmla="*/ 2282438 w 7703188"/>
              <a:gd name="connsiteY129" fmla="*/ 156288 h 160919"/>
              <a:gd name="connsiteX130" fmla="*/ 2242580 w 7703188"/>
              <a:gd name="connsiteY130" fmla="*/ 155012 h 160919"/>
              <a:gd name="connsiteX131" fmla="*/ 2164792 w 7703188"/>
              <a:gd name="connsiteY131" fmla="*/ 155012 h 160919"/>
              <a:gd name="connsiteX132" fmla="*/ 2144220 w 7703188"/>
              <a:gd name="connsiteY132" fmla="*/ 156926 h 160919"/>
              <a:gd name="connsiteX133" fmla="*/ 2096004 w 7703188"/>
              <a:gd name="connsiteY133" fmla="*/ 157564 h 160919"/>
              <a:gd name="connsiteX134" fmla="*/ 2046502 w 7703188"/>
              <a:gd name="connsiteY134" fmla="*/ 154374 h 160919"/>
              <a:gd name="connsiteX135" fmla="*/ 2029787 w 7703188"/>
              <a:gd name="connsiteY135" fmla="*/ 153098 h 160919"/>
              <a:gd name="connsiteX136" fmla="*/ 2023358 w 7703188"/>
              <a:gd name="connsiteY136" fmla="*/ 155012 h 160919"/>
              <a:gd name="connsiteX137" fmla="*/ 2015001 w 7703188"/>
              <a:gd name="connsiteY137" fmla="*/ 158840 h 160919"/>
              <a:gd name="connsiteX138" fmla="*/ 2006001 w 7703188"/>
              <a:gd name="connsiteY138" fmla="*/ 158840 h 160919"/>
              <a:gd name="connsiteX139" fmla="*/ 1669132 w 7703188"/>
              <a:gd name="connsiteY139" fmla="*/ 159478 h 160919"/>
              <a:gd name="connsiteX140" fmla="*/ 1562415 w 7703188"/>
              <a:gd name="connsiteY140" fmla="*/ 160753 h 160919"/>
              <a:gd name="connsiteX141" fmla="*/ 1519984 w 7703188"/>
              <a:gd name="connsiteY141" fmla="*/ 158202 h 160919"/>
              <a:gd name="connsiteX142" fmla="*/ 1482698 w 7703188"/>
              <a:gd name="connsiteY142" fmla="*/ 157564 h 160919"/>
              <a:gd name="connsiteX143" fmla="*/ 1319406 w 7703188"/>
              <a:gd name="connsiteY143" fmla="*/ 158202 h 160919"/>
              <a:gd name="connsiteX144" fmla="*/ 1273119 w 7703188"/>
              <a:gd name="connsiteY144" fmla="*/ 158202 h 160919"/>
              <a:gd name="connsiteX145" fmla="*/ 1068684 w 7703188"/>
              <a:gd name="connsiteY145" fmla="*/ 157564 h 160919"/>
              <a:gd name="connsiteX146" fmla="*/ 997967 w 7703188"/>
              <a:gd name="connsiteY146" fmla="*/ 156926 h 160919"/>
              <a:gd name="connsiteX147" fmla="*/ 818604 w 7703188"/>
              <a:gd name="connsiteY147" fmla="*/ 155650 h 160919"/>
              <a:gd name="connsiteX148" fmla="*/ 638598 w 7703188"/>
              <a:gd name="connsiteY148" fmla="*/ 153736 h 160919"/>
              <a:gd name="connsiteX149" fmla="*/ 537666 w 7703188"/>
              <a:gd name="connsiteY149" fmla="*/ 153098 h 160919"/>
              <a:gd name="connsiteX150" fmla="*/ 414234 w 7703188"/>
              <a:gd name="connsiteY150" fmla="*/ 151823 h 160919"/>
              <a:gd name="connsiteX151" fmla="*/ 308159 w 7703188"/>
              <a:gd name="connsiteY151" fmla="*/ 150547 h 160919"/>
              <a:gd name="connsiteX152" fmla="*/ 301730 w 7703188"/>
              <a:gd name="connsiteY152" fmla="*/ 149271 h 160919"/>
              <a:gd name="connsiteX153" fmla="*/ 293372 w 7703188"/>
              <a:gd name="connsiteY153" fmla="*/ 146719 h 160919"/>
              <a:gd name="connsiteX154" fmla="*/ 214298 w 7703188"/>
              <a:gd name="connsiteY154" fmla="*/ 146719 h 160919"/>
              <a:gd name="connsiteX155" fmla="*/ 193083 w 7703188"/>
              <a:gd name="connsiteY155" fmla="*/ 149271 h 160919"/>
              <a:gd name="connsiteX156" fmla="*/ 181512 w 7703188"/>
              <a:gd name="connsiteY156" fmla="*/ 149909 h 160919"/>
              <a:gd name="connsiteX157" fmla="*/ 139082 w 7703188"/>
              <a:gd name="connsiteY157" fmla="*/ 148633 h 160919"/>
              <a:gd name="connsiteX158" fmla="*/ 83151 w 7703188"/>
              <a:gd name="connsiteY158" fmla="*/ 148633 h 160919"/>
              <a:gd name="connsiteX159" fmla="*/ 39435 w 7703188"/>
              <a:gd name="connsiteY159" fmla="*/ 147995 h 160919"/>
              <a:gd name="connsiteX160" fmla="*/ 34935 w 7703188"/>
              <a:gd name="connsiteY160" fmla="*/ 146719 h 160919"/>
              <a:gd name="connsiteX161" fmla="*/ 38793 w 7703188"/>
              <a:gd name="connsiteY161" fmla="*/ 145444 h 160919"/>
              <a:gd name="connsiteX162" fmla="*/ 49722 w 7703188"/>
              <a:gd name="connsiteY162" fmla="*/ 144806 h 160919"/>
              <a:gd name="connsiteX163" fmla="*/ 94080 w 7703188"/>
              <a:gd name="connsiteY163" fmla="*/ 145444 h 160919"/>
              <a:gd name="connsiteX164" fmla="*/ 95366 w 7703188"/>
              <a:gd name="connsiteY164" fmla="*/ 146081 h 160919"/>
              <a:gd name="connsiteX165" fmla="*/ 99866 w 7703188"/>
              <a:gd name="connsiteY165" fmla="*/ 144806 h 160919"/>
              <a:gd name="connsiteX166" fmla="*/ 96652 w 7703188"/>
              <a:gd name="connsiteY166" fmla="*/ 141616 h 160919"/>
              <a:gd name="connsiteX167" fmla="*/ 77365 w 7703188"/>
              <a:gd name="connsiteY167" fmla="*/ 139064 h 160919"/>
              <a:gd name="connsiteX168" fmla="*/ 23364 w 7703188"/>
              <a:gd name="connsiteY168" fmla="*/ 123117 h 160919"/>
              <a:gd name="connsiteX169" fmla="*/ 5363 w 7703188"/>
              <a:gd name="connsiteY169" fmla="*/ 107807 h 160919"/>
              <a:gd name="connsiteX170" fmla="*/ 220 w 7703188"/>
              <a:gd name="connsiteY170" fmla="*/ 93135 h 160919"/>
              <a:gd name="connsiteX171" fmla="*/ 9863 w 7703188"/>
              <a:gd name="connsiteY171" fmla="*/ 65705 h 160919"/>
              <a:gd name="connsiteX172" fmla="*/ 56793 w 7703188"/>
              <a:gd name="connsiteY172" fmla="*/ 22327 h 160919"/>
              <a:gd name="connsiteX173" fmla="*/ 62579 w 7703188"/>
              <a:gd name="connsiteY173" fmla="*/ 20413 h 160919"/>
              <a:gd name="connsiteX174" fmla="*/ 98580 w 7703188"/>
              <a:gd name="connsiteY174" fmla="*/ 21689 h 160919"/>
              <a:gd name="connsiteX175" fmla="*/ 160297 w 7703188"/>
              <a:gd name="connsiteY175" fmla="*/ 26792 h 160919"/>
              <a:gd name="connsiteX176" fmla="*/ 197584 w 7703188"/>
              <a:gd name="connsiteY176" fmla="*/ 26792 h 160919"/>
              <a:gd name="connsiteX177" fmla="*/ 269586 w 7703188"/>
              <a:gd name="connsiteY177" fmla="*/ 26154 h 160919"/>
              <a:gd name="connsiteX178" fmla="*/ 434163 w 7703188"/>
              <a:gd name="connsiteY178" fmla="*/ 26792 h 160919"/>
              <a:gd name="connsiteX179" fmla="*/ 460521 w 7703188"/>
              <a:gd name="connsiteY179" fmla="*/ 28068 h 160919"/>
              <a:gd name="connsiteX180" fmla="*/ 531880 w 7703188"/>
              <a:gd name="connsiteY180" fmla="*/ 28706 h 160919"/>
              <a:gd name="connsiteX181" fmla="*/ 592954 w 7703188"/>
              <a:gd name="connsiteY181" fmla="*/ 29344 h 160919"/>
              <a:gd name="connsiteX182" fmla="*/ 836605 w 7703188"/>
              <a:gd name="connsiteY182" fmla="*/ 28706 h 160919"/>
              <a:gd name="connsiteX183" fmla="*/ 875177 w 7703188"/>
              <a:gd name="connsiteY183" fmla="*/ 27430 h 160919"/>
              <a:gd name="connsiteX184" fmla="*/ 877106 w 7703188"/>
              <a:gd name="connsiteY184" fmla="*/ 28068 h 160919"/>
              <a:gd name="connsiteX185" fmla="*/ 882892 w 7703188"/>
              <a:gd name="connsiteY185" fmla="*/ 30620 h 160919"/>
              <a:gd name="connsiteX186" fmla="*/ 944608 w 7703188"/>
              <a:gd name="connsiteY186" fmla="*/ 29344 h 160919"/>
              <a:gd name="connsiteX187" fmla="*/ 960037 w 7703188"/>
              <a:gd name="connsiteY187" fmla="*/ 29344 h 160919"/>
              <a:gd name="connsiteX188" fmla="*/ 1058398 w 7703188"/>
              <a:gd name="connsiteY188" fmla="*/ 26154 h 160919"/>
              <a:gd name="connsiteX189" fmla="*/ 1119471 w 7703188"/>
              <a:gd name="connsiteY189" fmla="*/ 24879 h 160919"/>
              <a:gd name="connsiteX190" fmla="*/ 1157401 w 7703188"/>
              <a:gd name="connsiteY190" fmla="*/ 24879 h 160919"/>
              <a:gd name="connsiteX191" fmla="*/ 1228761 w 7703188"/>
              <a:gd name="connsiteY191" fmla="*/ 20413 h 160919"/>
              <a:gd name="connsiteX192" fmla="*/ 1237761 w 7703188"/>
              <a:gd name="connsiteY192" fmla="*/ 17861 h 160919"/>
              <a:gd name="connsiteX193" fmla="*/ 1243547 w 7703188"/>
              <a:gd name="connsiteY193" fmla="*/ 15948 h 160919"/>
              <a:gd name="connsiteX194" fmla="*/ 1273119 w 7703188"/>
              <a:gd name="connsiteY194" fmla="*/ 16586 h 160919"/>
              <a:gd name="connsiteX195" fmla="*/ 1306549 w 7703188"/>
              <a:gd name="connsiteY195" fmla="*/ 19137 h 160919"/>
              <a:gd name="connsiteX196" fmla="*/ 1339979 w 7703188"/>
              <a:gd name="connsiteY196" fmla="*/ 20413 h 160919"/>
              <a:gd name="connsiteX197" fmla="*/ 1417767 w 7703188"/>
              <a:gd name="connsiteY197" fmla="*/ 19137 h 160919"/>
              <a:gd name="connsiteX198" fmla="*/ 1719277 w 7703188"/>
              <a:gd name="connsiteY198" fmla="*/ 19137 h 160919"/>
              <a:gd name="connsiteX199" fmla="*/ 1966785 w 7703188"/>
              <a:gd name="connsiteY199" fmla="*/ 19775 h 160919"/>
              <a:gd name="connsiteX200" fmla="*/ 2164792 w 7703188"/>
              <a:gd name="connsiteY200" fmla="*/ 19775 h 160919"/>
              <a:gd name="connsiteX201" fmla="*/ 2196293 w 7703188"/>
              <a:gd name="connsiteY201" fmla="*/ 19775 h 160919"/>
              <a:gd name="connsiteX202" fmla="*/ 2242580 w 7703188"/>
              <a:gd name="connsiteY202" fmla="*/ 19775 h 160919"/>
              <a:gd name="connsiteX203" fmla="*/ 2253509 w 7703188"/>
              <a:gd name="connsiteY203" fmla="*/ 19137 h 160919"/>
              <a:gd name="connsiteX204" fmla="*/ 2530589 w 7703188"/>
              <a:gd name="connsiteY204" fmla="*/ 16586 h 160919"/>
              <a:gd name="connsiteX205" fmla="*/ 2600020 w 7703188"/>
              <a:gd name="connsiteY205" fmla="*/ 17224 h 160919"/>
              <a:gd name="connsiteX206" fmla="*/ 2688738 w 7703188"/>
              <a:gd name="connsiteY206" fmla="*/ 17861 h 160919"/>
              <a:gd name="connsiteX207" fmla="*/ 2762026 w 7703188"/>
              <a:gd name="connsiteY207" fmla="*/ 17861 h 160919"/>
              <a:gd name="connsiteX208" fmla="*/ 2953603 w 7703188"/>
              <a:gd name="connsiteY208" fmla="*/ 19137 h 160919"/>
              <a:gd name="connsiteX209" fmla="*/ 3154824 w 7703188"/>
              <a:gd name="connsiteY209" fmla="*/ 19775 h 160919"/>
              <a:gd name="connsiteX210" fmla="*/ 3562409 w 7703188"/>
              <a:gd name="connsiteY210" fmla="*/ 19775 h 160919"/>
              <a:gd name="connsiteX211" fmla="*/ 3581053 w 7703188"/>
              <a:gd name="connsiteY211" fmla="*/ 20413 h 160919"/>
              <a:gd name="connsiteX212" fmla="*/ 3651127 w 7703188"/>
              <a:gd name="connsiteY212" fmla="*/ 19137 h 160919"/>
              <a:gd name="connsiteX213" fmla="*/ 3667841 w 7703188"/>
              <a:gd name="connsiteY213" fmla="*/ 19775 h 160919"/>
              <a:gd name="connsiteX214" fmla="*/ 3701271 w 7703188"/>
              <a:gd name="connsiteY214" fmla="*/ 18499 h 160919"/>
              <a:gd name="connsiteX215" fmla="*/ 3758487 w 7703188"/>
              <a:gd name="connsiteY215" fmla="*/ 17861 h 160919"/>
              <a:gd name="connsiteX216" fmla="*/ 3786131 w 7703188"/>
              <a:gd name="connsiteY216" fmla="*/ 15310 h 160919"/>
              <a:gd name="connsiteX217" fmla="*/ 3860062 w 7703188"/>
              <a:gd name="connsiteY217" fmla="*/ 15310 h 160919"/>
              <a:gd name="connsiteX218" fmla="*/ 3880634 w 7703188"/>
              <a:gd name="connsiteY218" fmla="*/ 13396 h 160919"/>
              <a:gd name="connsiteX219" fmla="*/ 3894777 w 7703188"/>
              <a:gd name="connsiteY219" fmla="*/ 12120 h 160919"/>
              <a:gd name="connsiteX220" fmla="*/ 3948779 w 7703188"/>
              <a:gd name="connsiteY220" fmla="*/ 12120 h 160919"/>
              <a:gd name="connsiteX221" fmla="*/ 3957137 w 7703188"/>
              <a:gd name="connsiteY221" fmla="*/ 12758 h 160919"/>
              <a:gd name="connsiteX222" fmla="*/ 3978995 w 7703188"/>
              <a:gd name="connsiteY222" fmla="*/ 13396 h 160919"/>
              <a:gd name="connsiteX223" fmla="*/ 3995067 w 7703188"/>
              <a:gd name="connsiteY223" fmla="*/ 13396 h 160919"/>
              <a:gd name="connsiteX224" fmla="*/ 4051640 w 7703188"/>
              <a:gd name="connsiteY224" fmla="*/ 15310 h 160919"/>
              <a:gd name="connsiteX225" fmla="*/ 4090855 w 7703188"/>
              <a:gd name="connsiteY225" fmla="*/ 14672 h 160919"/>
              <a:gd name="connsiteX226" fmla="*/ 4207217 w 7703188"/>
              <a:gd name="connsiteY226" fmla="*/ 13396 h 160919"/>
              <a:gd name="connsiteX227" fmla="*/ 4227146 w 7703188"/>
              <a:gd name="connsiteY227" fmla="*/ 14034 h 160919"/>
              <a:gd name="connsiteX228" fmla="*/ 4252218 w 7703188"/>
              <a:gd name="connsiteY228" fmla="*/ 12758 h 160919"/>
              <a:gd name="connsiteX229" fmla="*/ 4337078 w 7703188"/>
              <a:gd name="connsiteY229" fmla="*/ 12758 h 160919"/>
              <a:gd name="connsiteX230" fmla="*/ 4353793 w 7703188"/>
              <a:gd name="connsiteY230" fmla="*/ 13396 h 160919"/>
              <a:gd name="connsiteX231" fmla="*/ 4375650 w 7703188"/>
              <a:gd name="connsiteY231" fmla="*/ 12120 h 160919"/>
              <a:gd name="connsiteX232" fmla="*/ 4559514 w 7703188"/>
              <a:gd name="connsiteY232" fmla="*/ 11482 h 160919"/>
              <a:gd name="connsiteX233" fmla="*/ 4751092 w 7703188"/>
              <a:gd name="connsiteY233" fmla="*/ 11482 h 160919"/>
              <a:gd name="connsiteX234" fmla="*/ 4764592 w 7703188"/>
              <a:gd name="connsiteY234" fmla="*/ 11482 h 160919"/>
              <a:gd name="connsiteX235" fmla="*/ 4802522 w 7703188"/>
              <a:gd name="connsiteY235" fmla="*/ 10207 h 160919"/>
              <a:gd name="connsiteX236" fmla="*/ 5086031 w 7703188"/>
              <a:gd name="connsiteY236" fmla="*/ 10207 h 160919"/>
              <a:gd name="connsiteX237" fmla="*/ 5104675 w 7703188"/>
              <a:gd name="connsiteY237" fmla="*/ 10844 h 160919"/>
              <a:gd name="connsiteX238" fmla="*/ 5129747 w 7703188"/>
              <a:gd name="connsiteY238" fmla="*/ 9569 h 160919"/>
              <a:gd name="connsiteX239" fmla="*/ 5372755 w 7703188"/>
              <a:gd name="connsiteY239" fmla="*/ 9569 h 160919"/>
              <a:gd name="connsiteX240" fmla="*/ 5388184 w 7703188"/>
              <a:gd name="connsiteY240" fmla="*/ 10207 h 160919"/>
              <a:gd name="connsiteX241" fmla="*/ 5420328 w 7703188"/>
              <a:gd name="connsiteY241" fmla="*/ 8931 h 160919"/>
              <a:gd name="connsiteX242" fmla="*/ 5515474 w 7703188"/>
              <a:gd name="connsiteY242" fmla="*/ 10207 h 160919"/>
              <a:gd name="connsiteX243" fmla="*/ 5537975 w 7703188"/>
              <a:gd name="connsiteY243" fmla="*/ 9569 h 160919"/>
              <a:gd name="connsiteX244" fmla="*/ 5552118 w 7703188"/>
              <a:gd name="connsiteY244" fmla="*/ 8931 h 160919"/>
              <a:gd name="connsiteX245" fmla="*/ 5934631 w 7703188"/>
              <a:gd name="connsiteY245" fmla="*/ 7655 h 160919"/>
              <a:gd name="connsiteX246" fmla="*/ 6068350 w 7703188"/>
              <a:gd name="connsiteY246" fmla="*/ 7655 h 160919"/>
              <a:gd name="connsiteX247" fmla="*/ 6086993 w 7703188"/>
              <a:gd name="connsiteY247" fmla="*/ 8293 h 160919"/>
              <a:gd name="connsiteX248" fmla="*/ 6121065 w 7703188"/>
              <a:gd name="connsiteY248" fmla="*/ 7017 h 160919"/>
              <a:gd name="connsiteX249" fmla="*/ 6164781 w 7703188"/>
              <a:gd name="connsiteY249" fmla="*/ 7017 h 160919"/>
              <a:gd name="connsiteX250" fmla="*/ 6288214 w 7703188"/>
              <a:gd name="connsiteY250" fmla="*/ 6379 h 160919"/>
              <a:gd name="connsiteX251" fmla="*/ 6328072 w 7703188"/>
              <a:gd name="connsiteY251" fmla="*/ 5741 h 160919"/>
              <a:gd name="connsiteX252" fmla="*/ 6785159 w 7703188"/>
              <a:gd name="connsiteY252" fmla="*/ 5741 h 160919"/>
              <a:gd name="connsiteX253" fmla="*/ 6813446 w 7703188"/>
              <a:gd name="connsiteY253" fmla="*/ 4465 h 160919"/>
              <a:gd name="connsiteX254" fmla="*/ 6857161 w 7703188"/>
              <a:gd name="connsiteY254" fmla="*/ 2552 h 160919"/>
              <a:gd name="connsiteX255" fmla="*/ 6915663 w 7703188"/>
              <a:gd name="connsiteY255" fmla="*/ 4465 h 160919"/>
              <a:gd name="connsiteX256" fmla="*/ 6993452 w 7703188"/>
              <a:gd name="connsiteY256" fmla="*/ 5103 h 160919"/>
              <a:gd name="connsiteX257" fmla="*/ 7006309 w 7703188"/>
              <a:gd name="connsiteY257" fmla="*/ 5103 h 160919"/>
              <a:gd name="connsiteX258" fmla="*/ 7013381 w 7703188"/>
              <a:gd name="connsiteY258" fmla="*/ 0 h 160919"/>
              <a:gd name="connsiteX259" fmla="*/ 7035882 w 7703188"/>
              <a:gd name="connsiteY259" fmla="*/ 0 h 160919"/>
              <a:gd name="connsiteX260" fmla="*/ 7017881 w 7703188"/>
              <a:gd name="connsiteY260" fmla="*/ 1276 h 160919"/>
              <a:gd name="connsiteX261" fmla="*/ 7102741 w 7703188"/>
              <a:gd name="connsiteY261" fmla="*/ 1276 h 160919"/>
              <a:gd name="connsiteX262" fmla="*/ 7098241 w 7703188"/>
              <a:gd name="connsiteY262" fmla="*/ 1276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7703188" h="160919">
                <a:moveTo>
                  <a:pt x="7098241" y="1276"/>
                </a:moveTo>
                <a:cubicBezTo>
                  <a:pt x="7111098" y="1276"/>
                  <a:pt x="7123956" y="1276"/>
                  <a:pt x="7136813" y="1276"/>
                </a:cubicBezTo>
                <a:cubicBezTo>
                  <a:pt x="7134242" y="2552"/>
                  <a:pt x="7131027" y="1914"/>
                  <a:pt x="7128456" y="3190"/>
                </a:cubicBezTo>
                <a:cubicBezTo>
                  <a:pt x="7143242" y="3190"/>
                  <a:pt x="7157386" y="5741"/>
                  <a:pt x="7172172" y="6379"/>
                </a:cubicBezTo>
                <a:cubicBezTo>
                  <a:pt x="7188244" y="7017"/>
                  <a:pt x="7203673" y="6379"/>
                  <a:pt x="7219745" y="5741"/>
                </a:cubicBezTo>
                <a:cubicBezTo>
                  <a:pt x="7242245" y="5103"/>
                  <a:pt x="7264746" y="3190"/>
                  <a:pt x="7287247" y="3827"/>
                </a:cubicBezTo>
                <a:cubicBezTo>
                  <a:pt x="7290461" y="3827"/>
                  <a:pt x="7293676" y="3190"/>
                  <a:pt x="7296890" y="3190"/>
                </a:cubicBezTo>
                <a:cubicBezTo>
                  <a:pt x="7294961" y="1914"/>
                  <a:pt x="7293033" y="2552"/>
                  <a:pt x="7291104" y="1276"/>
                </a:cubicBezTo>
                <a:cubicBezTo>
                  <a:pt x="7320676" y="1276"/>
                  <a:pt x="7350249" y="1276"/>
                  <a:pt x="7379822" y="1276"/>
                </a:cubicBezTo>
                <a:cubicBezTo>
                  <a:pt x="7377893" y="2552"/>
                  <a:pt x="7375321" y="1914"/>
                  <a:pt x="7372107" y="2552"/>
                </a:cubicBezTo>
                <a:cubicBezTo>
                  <a:pt x="7384321" y="4465"/>
                  <a:pt x="7473039" y="4465"/>
                  <a:pt x="7478825" y="1914"/>
                </a:cubicBezTo>
                <a:cubicBezTo>
                  <a:pt x="7473039" y="638"/>
                  <a:pt x="7467253" y="2552"/>
                  <a:pt x="7462110" y="638"/>
                </a:cubicBezTo>
                <a:cubicBezTo>
                  <a:pt x="7482682" y="638"/>
                  <a:pt x="7503254" y="638"/>
                  <a:pt x="7523827" y="638"/>
                </a:cubicBezTo>
                <a:cubicBezTo>
                  <a:pt x="7522540" y="1276"/>
                  <a:pt x="7521255" y="1276"/>
                  <a:pt x="7519969" y="1914"/>
                </a:cubicBezTo>
                <a:cubicBezTo>
                  <a:pt x="7522540" y="2552"/>
                  <a:pt x="7524469" y="2552"/>
                  <a:pt x="7526397" y="3827"/>
                </a:cubicBezTo>
                <a:cubicBezTo>
                  <a:pt x="7531541" y="6379"/>
                  <a:pt x="7536684" y="7017"/>
                  <a:pt x="7541827" y="7017"/>
                </a:cubicBezTo>
                <a:cubicBezTo>
                  <a:pt x="7551470" y="7655"/>
                  <a:pt x="7561113" y="5103"/>
                  <a:pt x="7571399" y="5103"/>
                </a:cubicBezTo>
                <a:cubicBezTo>
                  <a:pt x="7588757" y="5103"/>
                  <a:pt x="7606114" y="5103"/>
                  <a:pt x="7624115" y="5741"/>
                </a:cubicBezTo>
                <a:cubicBezTo>
                  <a:pt x="7633759" y="6379"/>
                  <a:pt x="7642759" y="5103"/>
                  <a:pt x="7652402" y="6379"/>
                </a:cubicBezTo>
                <a:cubicBezTo>
                  <a:pt x="7654330" y="7017"/>
                  <a:pt x="7656902" y="6379"/>
                  <a:pt x="7658831" y="5741"/>
                </a:cubicBezTo>
                <a:cubicBezTo>
                  <a:pt x="7665260" y="4465"/>
                  <a:pt x="7671689" y="4465"/>
                  <a:pt x="7678117" y="5741"/>
                </a:cubicBezTo>
                <a:cubicBezTo>
                  <a:pt x="7684546" y="7017"/>
                  <a:pt x="7690975" y="7655"/>
                  <a:pt x="7697404" y="7017"/>
                </a:cubicBezTo>
                <a:cubicBezTo>
                  <a:pt x="7698689" y="7017"/>
                  <a:pt x="7699332" y="7017"/>
                  <a:pt x="7700618" y="7017"/>
                </a:cubicBezTo>
                <a:cubicBezTo>
                  <a:pt x="7701261" y="7017"/>
                  <a:pt x="7702546" y="7017"/>
                  <a:pt x="7703189" y="8293"/>
                </a:cubicBezTo>
                <a:cubicBezTo>
                  <a:pt x="7703189" y="9569"/>
                  <a:pt x="7701904" y="9569"/>
                  <a:pt x="7701261" y="9569"/>
                </a:cubicBezTo>
                <a:cubicBezTo>
                  <a:pt x="7700618" y="9569"/>
                  <a:pt x="7699975" y="9569"/>
                  <a:pt x="7698689" y="9569"/>
                </a:cubicBezTo>
                <a:cubicBezTo>
                  <a:pt x="7686474" y="9569"/>
                  <a:pt x="7673617" y="9569"/>
                  <a:pt x="7661402" y="9569"/>
                </a:cubicBezTo>
                <a:cubicBezTo>
                  <a:pt x="7656902" y="9569"/>
                  <a:pt x="7653688" y="10207"/>
                  <a:pt x="7650473" y="13396"/>
                </a:cubicBezTo>
                <a:cubicBezTo>
                  <a:pt x="7647902" y="15948"/>
                  <a:pt x="7644687" y="18499"/>
                  <a:pt x="7641473" y="21051"/>
                </a:cubicBezTo>
                <a:cubicBezTo>
                  <a:pt x="7614472" y="40826"/>
                  <a:pt x="7586828" y="59326"/>
                  <a:pt x="7559185" y="77825"/>
                </a:cubicBezTo>
                <a:cubicBezTo>
                  <a:pt x="7533470" y="95049"/>
                  <a:pt x="7507111" y="111634"/>
                  <a:pt x="7482039" y="130134"/>
                </a:cubicBezTo>
                <a:cubicBezTo>
                  <a:pt x="7480753" y="130772"/>
                  <a:pt x="7479468" y="131410"/>
                  <a:pt x="7477539" y="131410"/>
                </a:cubicBezTo>
                <a:cubicBezTo>
                  <a:pt x="7458252" y="131410"/>
                  <a:pt x="7438323" y="132685"/>
                  <a:pt x="7419037" y="132685"/>
                </a:cubicBezTo>
                <a:cubicBezTo>
                  <a:pt x="7375964" y="132685"/>
                  <a:pt x="7333534" y="132685"/>
                  <a:pt x="7291104" y="132685"/>
                </a:cubicBezTo>
                <a:cubicBezTo>
                  <a:pt x="7283390" y="132685"/>
                  <a:pt x="7276318" y="132047"/>
                  <a:pt x="7268603" y="132047"/>
                </a:cubicBezTo>
                <a:cubicBezTo>
                  <a:pt x="7249317" y="132685"/>
                  <a:pt x="7230031" y="133323"/>
                  <a:pt x="7210744" y="134599"/>
                </a:cubicBezTo>
                <a:cubicBezTo>
                  <a:pt x="7205602" y="134599"/>
                  <a:pt x="7200458" y="134599"/>
                  <a:pt x="7195959" y="135875"/>
                </a:cubicBezTo>
                <a:cubicBezTo>
                  <a:pt x="7183101" y="139064"/>
                  <a:pt x="7169600" y="137151"/>
                  <a:pt x="7156100" y="139064"/>
                </a:cubicBezTo>
                <a:cubicBezTo>
                  <a:pt x="7141957" y="140978"/>
                  <a:pt x="7127170" y="139064"/>
                  <a:pt x="7112384" y="138427"/>
                </a:cubicBezTo>
                <a:cubicBezTo>
                  <a:pt x="7110455" y="138427"/>
                  <a:pt x="7107884" y="138427"/>
                  <a:pt x="7106598" y="137151"/>
                </a:cubicBezTo>
                <a:cubicBezTo>
                  <a:pt x="7104027" y="133961"/>
                  <a:pt x="7101455" y="134599"/>
                  <a:pt x="7098241" y="134599"/>
                </a:cubicBezTo>
                <a:cubicBezTo>
                  <a:pt x="7034595" y="134599"/>
                  <a:pt x="6970951" y="134599"/>
                  <a:pt x="6907949" y="134599"/>
                </a:cubicBezTo>
                <a:cubicBezTo>
                  <a:pt x="6860376" y="134599"/>
                  <a:pt x="6812802" y="135875"/>
                  <a:pt x="6765230" y="133961"/>
                </a:cubicBezTo>
                <a:cubicBezTo>
                  <a:pt x="6751729" y="133323"/>
                  <a:pt x="6738871" y="135237"/>
                  <a:pt x="6725371" y="134599"/>
                </a:cubicBezTo>
                <a:cubicBezTo>
                  <a:pt x="6709942" y="134599"/>
                  <a:pt x="6695156" y="137151"/>
                  <a:pt x="6679727" y="137789"/>
                </a:cubicBezTo>
                <a:cubicBezTo>
                  <a:pt x="6672013" y="138427"/>
                  <a:pt x="6663655" y="143530"/>
                  <a:pt x="6655941" y="137789"/>
                </a:cubicBezTo>
                <a:cubicBezTo>
                  <a:pt x="6655297" y="137789"/>
                  <a:pt x="6654654" y="137789"/>
                  <a:pt x="6654012" y="137789"/>
                </a:cubicBezTo>
                <a:cubicBezTo>
                  <a:pt x="6652726" y="137789"/>
                  <a:pt x="6650797" y="137789"/>
                  <a:pt x="6649512" y="137789"/>
                </a:cubicBezTo>
                <a:cubicBezTo>
                  <a:pt x="6631511" y="137789"/>
                  <a:pt x="6613510" y="137789"/>
                  <a:pt x="6595510" y="137789"/>
                </a:cubicBezTo>
                <a:cubicBezTo>
                  <a:pt x="6594224" y="137789"/>
                  <a:pt x="6592938" y="137151"/>
                  <a:pt x="6592296" y="139064"/>
                </a:cubicBezTo>
                <a:cubicBezTo>
                  <a:pt x="6591653" y="140340"/>
                  <a:pt x="6592938" y="140978"/>
                  <a:pt x="6594224" y="141616"/>
                </a:cubicBezTo>
                <a:cubicBezTo>
                  <a:pt x="6597438" y="143530"/>
                  <a:pt x="6600652" y="144168"/>
                  <a:pt x="6603867" y="144168"/>
                </a:cubicBezTo>
                <a:cubicBezTo>
                  <a:pt x="6607081" y="144168"/>
                  <a:pt x="6610296" y="144168"/>
                  <a:pt x="6612867" y="144168"/>
                </a:cubicBezTo>
                <a:cubicBezTo>
                  <a:pt x="6613510" y="144168"/>
                  <a:pt x="6614796" y="144168"/>
                  <a:pt x="6614796" y="145444"/>
                </a:cubicBezTo>
                <a:cubicBezTo>
                  <a:pt x="6614796" y="146719"/>
                  <a:pt x="6613510" y="146081"/>
                  <a:pt x="6612867" y="146081"/>
                </a:cubicBezTo>
                <a:cubicBezTo>
                  <a:pt x="6603867" y="146719"/>
                  <a:pt x="6594867" y="147357"/>
                  <a:pt x="6585867" y="146081"/>
                </a:cubicBezTo>
                <a:cubicBezTo>
                  <a:pt x="6567866" y="142892"/>
                  <a:pt x="6549222" y="142892"/>
                  <a:pt x="6531222" y="144806"/>
                </a:cubicBezTo>
                <a:cubicBezTo>
                  <a:pt x="6520293" y="146081"/>
                  <a:pt x="6508721" y="147357"/>
                  <a:pt x="6497792" y="144168"/>
                </a:cubicBezTo>
                <a:cubicBezTo>
                  <a:pt x="6496507" y="143530"/>
                  <a:pt x="6495221" y="144168"/>
                  <a:pt x="6494578" y="142254"/>
                </a:cubicBezTo>
                <a:cubicBezTo>
                  <a:pt x="6493292" y="139702"/>
                  <a:pt x="6491364" y="139702"/>
                  <a:pt x="6489435" y="139702"/>
                </a:cubicBezTo>
                <a:cubicBezTo>
                  <a:pt x="6459862" y="140340"/>
                  <a:pt x="6430290" y="138427"/>
                  <a:pt x="6400075" y="138427"/>
                </a:cubicBezTo>
                <a:cubicBezTo>
                  <a:pt x="6220069" y="139064"/>
                  <a:pt x="6040706" y="137151"/>
                  <a:pt x="5860700" y="139064"/>
                </a:cubicBezTo>
                <a:cubicBezTo>
                  <a:pt x="5801555" y="139702"/>
                  <a:pt x="5741767" y="139064"/>
                  <a:pt x="5682623" y="139064"/>
                </a:cubicBezTo>
                <a:cubicBezTo>
                  <a:pt x="5591334" y="139064"/>
                  <a:pt x="5500688" y="139064"/>
                  <a:pt x="5410042" y="139064"/>
                </a:cubicBezTo>
                <a:cubicBezTo>
                  <a:pt x="5408113" y="139064"/>
                  <a:pt x="5405542" y="139702"/>
                  <a:pt x="5404899" y="138427"/>
                </a:cubicBezTo>
                <a:cubicBezTo>
                  <a:pt x="5402327" y="134599"/>
                  <a:pt x="5398470" y="135875"/>
                  <a:pt x="5395256" y="135875"/>
                </a:cubicBezTo>
                <a:cubicBezTo>
                  <a:pt x="5374041" y="136513"/>
                  <a:pt x="5352826" y="138427"/>
                  <a:pt x="5331611" y="139064"/>
                </a:cubicBezTo>
                <a:cubicBezTo>
                  <a:pt x="5312968" y="139702"/>
                  <a:pt x="5293681" y="139702"/>
                  <a:pt x="5275038" y="139702"/>
                </a:cubicBezTo>
                <a:cubicBezTo>
                  <a:pt x="5255751" y="139702"/>
                  <a:pt x="5237108" y="141616"/>
                  <a:pt x="5217821" y="140978"/>
                </a:cubicBezTo>
                <a:cubicBezTo>
                  <a:pt x="5203678" y="140340"/>
                  <a:pt x="5188892" y="142254"/>
                  <a:pt x="5174749" y="142254"/>
                </a:cubicBezTo>
                <a:cubicBezTo>
                  <a:pt x="5158034" y="142254"/>
                  <a:pt x="5140676" y="141616"/>
                  <a:pt x="5123961" y="142892"/>
                </a:cubicBezTo>
                <a:cubicBezTo>
                  <a:pt x="5114961" y="143530"/>
                  <a:pt x="5105317" y="144168"/>
                  <a:pt x="5096317" y="143530"/>
                </a:cubicBezTo>
                <a:cubicBezTo>
                  <a:pt x="5091174" y="142892"/>
                  <a:pt x="5085388" y="142892"/>
                  <a:pt x="5080245" y="143530"/>
                </a:cubicBezTo>
                <a:cubicBezTo>
                  <a:pt x="5058387" y="146081"/>
                  <a:pt x="5035887" y="144806"/>
                  <a:pt x="5013386" y="145444"/>
                </a:cubicBezTo>
                <a:cubicBezTo>
                  <a:pt x="4986385" y="146719"/>
                  <a:pt x="4960027" y="144806"/>
                  <a:pt x="4933026" y="146719"/>
                </a:cubicBezTo>
                <a:cubicBezTo>
                  <a:pt x="4923383" y="147357"/>
                  <a:pt x="4913740" y="145444"/>
                  <a:pt x="4904740" y="146719"/>
                </a:cubicBezTo>
                <a:cubicBezTo>
                  <a:pt x="4886739" y="148633"/>
                  <a:pt x="4868738" y="147995"/>
                  <a:pt x="4850738" y="148633"/>
                </a:cubicBezTo>
                <a:cubicBezTo>
                  <a:pt x="4828237" y="149909"/>
                  <a:pt x="4805736" y="150547"/>
                  <a:pt x="4783236" y="151185"/>
                </a:cubicBezTo>
                <a:cubicBezTo>
                  <a:pt x="4756235" y="152461"/>
                  <a:pt x="4728591" y="153736"/>
                  <a:pt x="4700947" y="152461"/>
                </a:cubicBezTo>
                <a:cubicBezTo>
                  <a:pt x="4697090" y="152461"/>
                  <a:pt x="4693233" y="152461"/>
                  <a:pt x="4688732" y="152461"/>
                </a:cubicBezTo>
                <a:cubicBezTo>
                  <a:pt x="4672660" y="153736"/>
                  <a:pt x="4657232" y="153736"/>
                  <a:pt x="4641160" y="153098"/>
                </a:cubicBezTo>
                <a:cubicBezTo>
                  <a:pt x="4631516" y="152461"/>
                  <a:pt x="4621230" y="151185"/>
                  <a:pt x="4610944" y="153098"/>
                </a:cubicBezTo>
                <a:cubicBezTo>
                  <a:pt x="4609016" y="153736"/>
                  <a:pt x="4607087" y="153098"/>
                  <a:pt x="4605158" y="151823"/>
                </a:cubicBezTo>
                <a:cubicBezTo>
                  <a:pt x="4606444" y="150547"/>
                  <a:pt x="4607730" y="151185"/>
                  <a:pt x="4608373" y="151185"/>
                </a:cubicBezTo>
                <a:cubicBezTo>
                  <a:pt x="4609658" y="151185"/>
                  <a:pt x="4611587" y="151823"/>
                  <a:pt x="4612230" y="149909"/>
                </a:cubicBezTo>
                <a:cubicBezTo>
                  <a:pt x="4612230" y="147995"/>
                  <a:pt x="4610301" y="148633"/>
                  <a:pt x="4609016" y="148633"/>
                </a:cubicBezTo>
                <a:cubicBezTo>
                  <a:pt x="4598729" y="148633"/>
                  <a:pt x="4588443" y="148633"/>
                  <a:pt x="4578157" y="148633"/>
                </a:cubicBezTo>
                <a:cubicBezTo>
                  <a:pt x="4569800" y="148633"/>
                  <a:pt x="4560800" y="148633"/>
                  <a:pt x="4552442" y="150547"/>
                </a:cubicBezTo>
                <a:cubicBezTo>
                  <a:pt x="4546013" y="151823"/>
                  <a:pt x="4540228" y="151823"/>
                  <a:pt x="4533799" y="151823"/>
                </a:cubicBezTo>
                <a:cubicBezTo>
                  <a:pt x="4493940" y="151823"/>
                  <a:pt x="4453439" y="151823"/>
                  <a:pt x="4412938" y="151823"/>
                </a:cubicBezTo>
                <a:cubicBezTo>
                  <a:pt x="4411009" y="151823"/>
                  <a:pt x="4408438" y="151823"/>
                  <a:pt x="4405866" y="151823"/>
                </a:cubicBezTo>
                <a:cubicBezTo>
                  <a:pt x="4383365" y="153736"/>
                  <a:pt x="4360222" y="153736"/>
                  <a:pt x="4337721" y="149909"/>
                </a:cubicBezTo>
                <a:cubicBezTo>
                  <a:pt x="4326792" y="147995"/>
                  <a:pt x="4315863" y="148633"/>
                  <a:pt x="4304291" y="148633"/>
                </a:cubicBezTo>
                <a:cubicBezTo>
                  <a:pt x="4303648" y="148633"/>
                  <a:pt x="4303648" y="148633"/>
                  <a:pt x="4303005" y="148633"/>
                </a:cubicBezTo>
                <a:cubicBezTo>
                  <a:pt x="4292719" y="151823"/>
                  <a:pt x="4282433" y="151823"/>
                  <a:pt x="4271504" y="151823"/>
                </a:cubicBezTo>
                <a:cubicBezTo>
                  <a:pt x="4230360" y="151823"/>
                  <a:pt x="4189216" y="151823"/>
                  <a:pt x="4148714" y="151823"/>
                </a:cubicBezTo>
                <a:cubicBezTo>
                  <a:pt x="4141000" y="151823"/>
                  <a:pt x="4132642" y="151823"/>
                  <a:pt x="4124928" y="153098"/>
                </a:cubicBezTo>
                <a:cubicBezTo>
                  <a:pt x="4120428" y="153736"/>
                  <a:pt x="4115928" y="155012"/>
                  <a:pt x="4111427" y="155012"/>
                </a:cubicBezTo>
                <a:cubicBezTo>
                  <a:pt x="4096641" y="155012"/>
                  <a:pt x="4081855" y="155012"/>
                  <a:pt x="4067069" y="155012"/>
                </a:cubicBezTo>
                <a:cubicBezTo>
                  <a:pt x="4036211" y="155650"/>
                  <a:pt x="4005353" y="158840"/>
                  <a:pt x="3973851" y="158202"/>
                </a:cubicBezTo>
                <a:cubicBezTo>
                  <a:pt x="3961637" y="158202"/>
                  <a:pt x="3949422" y="159478"/>
                  <a:pt x="3937208" y="159478"/>
                </a:cubicBezTo>
                <a:cubicBezTo>
                  <a:pt x="3910849" y="159478"/>
                  <a:pt x="3885134" y="158840"/>
                  <a:pt x="3858776" y="158202"/>
                </a:cubicBezTo>
                <a:cubicBezTo>
                  <a:pt x="3813132" y="157564"/>
                  <a:pt x="3767488" y="158840"/>
                  <a:pt x="3722486" y="160115"/>
                </a:cubicBezTo>
                <a:cubicBezTo>
                  <a:pt x="3715415" y="160115"/>
                  <a:pt x="3708343" y="160115"/>
                  <a:pt x="3701914" y="158840"/>
                </a:cubicBezTo>
                <a:cubicBezTo>
                  <a:pt x="3694842" y="158202"/>
                  <a:pt x="3687770" y="156926"/>
                  <a:pt x="3681342" y="160115"/>
                </a:cubicBezTo>
                <a:cubicBezTo>
                  <a:pt x="3678770" y="161391"/>
                  <a:pt x="3675556" y="160753"/>
                  <a:pt x="3672342" y="160753"/>
                </a:cubicBezTo>
                <a:cubicBezTo>
                  <a:pt x="3669770" y="160753"/>
                  <a:pt x="3666556" y="160115"/>
                  <a:pt x="3663984" y="159478"/>
                </a:cubicBezTo>
                <a:cubicBezTo>
                  <a:pt x="3640840" y="156926"/>
                  <a:pt x="3617697" y="157564"/>
                  <a:pt x="3593910" y="156926"/>
                </a:cubicBezTo>
                <a:cubicBezTo>
                  <a:pt x="3581053" y="156288"/>
                  <a:pt x="3568195" y="155650"/>
                  <a:pt x="3555980" y="155012"/>
                </a:cubicBezTo>
                <a:cubicBezTo>
                  <a:pt x="3554052" y="155012"/>
                  <a:pt x="3552123" y="154374"/>
                  <a:pt x="3550195" y="155650"/>
                </a:cubicBezTo>
                <a:cubicBezTo>
                  <a:pt x="3548266" y="156926"/>
                  <a:pt x="3551481" y="158840"/>
                  <a:pt x="3550195" y="160115"/>
                </a:cubicBezTo>
                <a:cubicBezTo>
                  <a:pt x="3546980" y="158840"/>
                  <a:pt x="3543123" y="159478"/>
                  <a:pt x="3539266" y="159478"/>
                </a:cubicBezTo>
                <a:cubicBezTo>
                  <a:pt x="3527051" y="160115"/>
                  <a:pt x="3515479" y="160753"/>
                  <a:pt x="3503265" y="160753"/>
                </a:cubicBezTo>
                <a:cubicBezTo>
                  <a:pt x="3415833" y="160753"/>
                  <a:pt x="3328402" y="160753"/>
                  <a:pt x="3240327" y="160753"/>
                </a:cubicBezTo>
                <a:cubicBezTo>
                  <a:pt x="3176039" y="160753"/>
                  <a:pt x="3111752" y="160753"/>
                  <a:pt x="3048107" y="160115"/>
                </a:cubicBezTo>
                <a:cubicBezTo>
                  <a:pt x="2994748" y="159478"/>
                  <a:pt x="2941389" y="160115"/>
                  <a:pt x="2888030" y="159478"/>
                </a:cubicBezTo>
                <a:cubicBezTo>
                  <a:pt x="2825028" y="158840"/>
                  <a:pt x="2761383" y="159478"/>
                  <a:pt x="2698381" y="158202"/>
                </a:cubicBezTo>
                <a:cubicBezTo>
                  <a:pt x="2666880" y="157564"/>
                  <a:pt x="2636022" y="158202"/>
                  <a:pt x="2604521" y="157564"/>
                </a:cubicBezTo>
                <a:cubicBezTo>
                  <a:pt x="2566591" y="156926"/>
                  <a:pt x="2528018" y="157564"/>
                  <a:pt x="2490088" y="157564"/>
                </a:cubicBezTo>
                <a:cubicBezTo>
                  <a:pt x="2486874" y="157564"/>
                  <a:pt x="2483659" y="157564"/>
                  <a:pt x="2480445" y="155650"/>
                </a:cubicBezTo>
                <a:cubicBezTo>
                  <a:pt x="2475302" y="153098"/>
                  <a:pt x="2470159" y="153736"/>
                  <a:pt x="2464373" y="151823"/>
                </a:cubicBezTo>
                <a:cubicBezTo>
                  <a:pt x="2459873" y="150547"/>
                  <a:pt x="2454730" y="151185"/>
                  <a:pt x="2450230" y="151823"/>
                </a:cubicBezTo>
                <a:cubicBezTo>
                  <a:pt x="2443158" y="152461"/>
                  <a:pt x="2436086" y="153098"/>
                  <a:pt x="2429015" y="152461"/>
                </a:cubicBezTo>
                <a:cubicBezTo>
                  <a:pt x="2425157" y="152461"/>
                  <a:pt x="2420657" y="151185"/>
                  <a:pt x="2417443" y="155012"/>
                </a:cubicBezTo>
                <a:cubicBezTo>
                  <a:pt x="2416800" y="155650"/>
                  <a:pt x="2416157" y="155650"/>
                  <a:pt x="2414871" y="155650"/>
                </a:cubicBezTo>
                <a:cubicBezTo>
                  <a:pt x="2410371" y="155650"/>
                  <a:pt x="2405871" y="156288"/>
                  <a:pt x="2401371" y="156288"/>
                </a:cubicBezTo>
                <a:cubicBezTo>
                  <a:pt x="2385942" y="156288"/>
                  <a:pt x="2370513" y="155650"/>
                  <a:pt x="2355726" y="156288"/>
                </a:cubicBezTo>
                <a:cubicBezTo>
                  <a:pt x="2344155" y="156926"/>
                  <a:pt x="2333226" y="156288"/>
                  <a:pt x="2321654" y="155650"/>
                </a:cubicBezTo>
                <a:cubicBezTo>
                  <a:pt x="2315225" y="155012"/>
                  <a:pt x="2308796" y="154374"/>
                  <a:pt x="2302368" y="155012"/>
                </a:cubicBezTo>
                <a:cubicBezTo>
                  <a:pt x="2295939" y="155650"/>
                  <a:pt x="2288867" y="156288"/>
                  <a:pt x="2282438" y="156288"/>
                </a:cubicBezTo>
                <a:cubicBezTo>
                  <a:pt x="2268938" y="156926"/>
                  <a:pt x="2256080" y="155012"/>
                  <a:pt x="2242580" y="155012"/>
                </a:cubicBezTo>
                <a:cubicBezTo>
                  <a:pt x="2216865" y="155012"/>
                  <a:pt x="2190507" y="153736"/>
                  <a:pt x="2164792" y="155012"/>
                </a:cubicBezTo>
                <a:cubicBezTo>
                  <a:pt x="2157720" y="155012"/>
                  <a:pt x="2150648" y="155650"/>
                  <a:pt x="2144220" y="156926"/>
                </a:cubicBezTo>
                <a:cubicBezTo>
                  <a:pt x="2128148" y="160115"/>
                  <a:pt x="2112076" y="158840"/>
                  <a:pt x="2096004" y="157564"/>
                </a:cubicBezTo>
                <a:cubicBezTo>
                  <a:pt x="2079289" y="155650"/>
                  <a:pt x="2063217" y="153736"/>
                  <a:pt x="2046502" y="154374"/>
                </a:cubicBezTo>
                <a:cubicBezTo>
                  <a:pt x="2040716" y="154374"/>
                  <a:pt x="2035573" y="153736"/>
                  <a:pt x="2029787" y="153098"/>
                </a:cubicBezTo>
                <a:cubicBezTo>
                  <a:pt x="2027216" y="153098"/>
                  <a:pt x="2024644" y="153098"/>
                  <a:pt x="2023358" y="155012"/>
                </a:cubicBezTo>
                <a:cubicBezTo>
                  <a:pt x="2021430" y="158202"/>
                  <a:pt x="2018215" y="158840"/>
                  <a:pt x="2015001" y="158840"/>
                </a:cubicBezTo>
                <a:cubicBezTo>
                  <a:pt x="2011786" y="158840"/>
                  <a:pt x="2008572" y="158840"/>
                  <a:pt x="2006001" y="158840"/>
                </a:cubicBezTo>
                <a:cubicBezTo>
                  <a:pt x="1893497" y="159478"/>
                  <a:pt x="1780993" y="158202"/>
                  <a:pt x="1669132" y="159478"/>
                </a:cubicBezTo>
                <a:cubicBezTo>
                  <a:pt x="1633774" y="160115"/>
                  <a:pt x="1598416" y="158202"/>
                  <a:pt x="1562415" y="160753"/>
                </a:cubicBezTo>
                <a:cubicBezTo>
                  <a:pt x="1548271" y="161391"/>
                  <a:pt x="1534128" y="160115"/>
                  <a:pt x="1519984" y="158202"/>
                </a:cubicBezTo>
                <a:cubicBezTo>
                  <a:pt x="1507770" y="156288"/>
                  <a:pt x="1494912" y="157564"/>
                  <a:pt x="1482698" y="157564"/>
                </a:cubicBezTo>
                <a:cubicBezTo>
                  <a:pt x="1428053" y="158202"/>
                  <a:pt x="1374051" y="158202"/>
                  <a:pt x="1319406" y="158202"/>
                </a:cubicBezTo>
                <a:cubicBezTo>
                  <a:pt x="1303977" y="158202"/>
                  <a:pt x="1288548" y="158202"/>
                  <a:pt x="1273119" y="158202"/>
                </a:cubicBezTo>
                <a:cubicBezTo>
                  <a:pt x="1204974" y="157564"/>
                  <a:pt x="1136829" y="158202"/>
                  <a:pt x="1068684" y="157564"/>
                </a:cubicBezTo>
                <a:cubicBezTo>
                  <a:pt x="1044897" y="157564"/>
                  <a:pt x="1021754" y="157564"/>
                  <a:pt x="997967" y="156926"/>
                </a:cubicBezTo>
                <a:cubicBezTo>
                  <a:pt x="938179" y="155650"/>
                  <a:pt x="878392" y="156288"/>
                  <a:pt x="818604" y="155650"/>
                </a:cubicBezTo>
                <a:cubicBezTo>
                  <a:pt x="758816" y="155012"/>
                  <a:pt x="698386" y="153736"/>
                  <a:pt x="638598" y="153736"/>
                </a:cubicBezTo>
                <a:cubicBezTo>
                  <a:pt x="605169" y="153736"/>
                  <a:pt x="571739" y="153736"/>
                  <a:pt x="537666" y="153098"/>
                </a:cubicBezTo>
                <a:cubicBezTo>
                  <a:pt x="496522" y="152461"/>
                  <a:pt x="455378" y="151823"/>
                  <a:pt x="414234" y="151823"/>
                </a:cubicBezTo>
                <a:cubicBezTo>
                  <a:pt x="378875" y="151823"/>
                  <a:pt x="343517" y="150547"/>
                  <a:pt x="308159" y="150547"/>
                </a:cubicBezTo>
                <a:cubicBezTo>
                  <a:pt x="305587" y="150547"/>
                  <a:pt x="303659" y="150547"/>
                  <a:pt x="301730" y="149271"/>
                </a:cubicBezTo>
                <a:cubicBezTo>
                  <a:pt x="299158" y="147357"/>
                  <a:pt x="295944" y="146719"/>
                  <a:pt x="293372" y="146719"/>
                </a:cubicBezTo>
                <a:cubicBezTo>
                  <a:pt x="267014" y="145444"/>
                  <a:pt x="240656" y="145444"/>
                  <a:pt x="214298" y="146719"/>
                </a:cubicBezTo>
                <a:cubicBezTo>
                  <a:pt x="207227" y="146719"/>
                  <a:pt x="200155" y="147357"/>
                  <a:pt x="193083" y="149271"/>
                </a:cubicBezTo>
                <a:cubicBezTo>
                  <a:pt x="189226" y="150547"/>
                  <a:pt x="185369" y="149909"/>
                  <a:pt x="181512" y="149909"/>
                </a:cubicBezTo>
                <a:cubicBezTo>
                  <a:pt x="167368" y="149909"/>
                  <a:pt x="153225" y="149271"/>
                  <a:pt x="139082" y="148633"/>
                </a:cubicBezTo>
                <a:cubicBezTo>
                  <a:pt x="120438" y="147357"/>
                  <a:pt x="101795" y="149909"/>
                  <a:pt x="83151" y="148633"/>
                </a:cubicBezTo>
                <a:cubicBezTo>
                  <a:pt x="68365" y="147357"/>
                  <a:pt x="54222" y="147995"/>
                  <a:pt x="39435" y="147995"/>
                </a:cubicBezTo>
                <a:cubicBezTo>
                  <a:pt x="38150" y="147995"/>
                  <a:pt x="35578" y="148633"/>
                  <a:pt x="34935" y="146719"/>
                </a:cubicBezTo>
                <a:cubicBezTo>
                  <a:pt x="35578" y="145444"/>
                  <a:pt x="37507" y="145444"/>
                  <a:pt x="38793" y="145444"/>
                </a:cubicBezTo>
                <a:cubicBezTo>
                  <a:pt x="42650" y="145444"/>
                  <a:pt x="46507" y="144806"/>
                  <a:pt x="49722" y="144806"/>
                </a:cubicBezTo>
                <a:cubicBezTo>
                  <a:pt x="64508" y="143530"/>
                  <a:pt x="79294" y="146081"/>
                  <a:pt x="94080" y="145444"/>
                </a:cubicBezTo>
                <a:cubicBezTo>
                  <a:pt x="94723" y="145444"/>
                  <a:pt x="95366" y="145444"/>
                  <a:pt x="95366" y="146081"/>
                </a:cubicBezTo>
                <a:cubicBezTo>
                  <a:pt x="97295" y="146719"/>
                  <a:pt x="99223" y="147357"/>
                  <a:pt x="99866" y="144806"/>
                </a:cubicBezTo>
                <a:cubicBezTo>
                  <a:pt x="100509" y="141616"/>
                  <a:pt x="97937" y="141616"/>
                  <a:pt x="96652" y="141616"/>
                </a:cubicBezTo>
                <a:cubicBezTo>
                  <a:pt x="90223" y="140340"/>
                  <a:pt x="83794" y="139702"/>
                  <a:pt x="77365" y="139064"/>
                </a:cubicBezTo>
                <a:cubicBezTo>
                  <a:pt x="58722" y="135875"/>
                  <a:pt x="40078" y="131410"/>
                  <a:pt x="23364" y="123117"/>
                </a:cubicBezTo>
                <a:cubicBezTo>
                  <a:pt x="16292" y="119289"/>
                  <a:pt x="9863" y="114186"/>
                  <a:pt x="5363" y="107807"/>
                </a:cubicBezTo>
                <a:cubicBezTo>
                  <a:pt x="2149" y="103341"/>
                  <a:pt x="863" y="98876"/>
                  <a:pt x="220" y="93135"/>
                </a:cubicBezTo>
                <a:cubicBezTo>
                  <a:pt x="-1066" y="84204"/>
                  <a:pt x="3434" y="74636"/>
                  <a:pt x="9863" y="65705"/>
                </a:cubicBezTo>
                <a:cubicBezTo>
                  <a:pt x="22721" y="47843"/>
                  <a:pt x="38793" y="34447"/>
                  <a:pt x="56793" y="22327"/>
                </a:cubicBezTo>
                <a:cubicBezTo>
                  <a:pt x="58722" y="21051"/>
                  <a:pt x="60650" y="21051"/>
                  <a:pt x="62579" y="20413"/>
                </a:cubicBezTo>
                <a:cubicBezTo>
                  <a:pt x="74794" y="18499"/>
                  <a:pt x="86366" y="20413"/>
                  <a:pt x="98580" y="21689"/>
                </a:cubicBezTo>
                <a:cubicBezTo>
                  <a:pt x="119152" y="22965"/>
                  <a:pt x="139725" y="24879"/>
                  <a:pt x="160297" y="26792"/>
                </a:cubicBezTo>
                <a:cubicBezTo>
                  <a:pt x="172511" y="28068"/>
                  <a:pt x="185369" y="27430"/>
                  <a:pt x="197584" y="26792"/>
                </a:cubicBezTo>
                <a:cubicBezTo>
                  <a:pt x="222013" y="26154"/>
                  <a:pt x="245799" y="26154"/>
                  <a:pt x="269586" y="26154"/>
                </a:cubicBezTo>
                <a:cubicBezTo>
                  <a:pt x="324231" y="26154"/>
                  <a:pt x="378875" y="26154"/>
                  <a:pt x="434163" y="26792"/>
                </a:cubicBezTo>
                <a:cubicBezTo>
                  <a:pt x="442520" y="26792"/>
                  <a:pt x="451521" y="28706"/>
                  <a:pt x="460521" y="28068"/>
                </a:cubicBezTo>
                <a:cubicBezTo>
                  <a:pt x="484307" y="26792"/>
                  <a:pt x="508094" y="28706"/>
                  <a:pt x="531880" y="28706"/>
                </a:cubicBezTo>
                <a:cubicBezTo>
                  <a:pt x="552452" y="28706"/>
                  <a:pt x="572382" y="29344"/>
                  <a:pt x="592954" y="29344"/>
                </a:cubicBezTo>
                <a:cubicBezTo>
                  <a:pt x="673957" y="29344"/>
                  <a:pt x="754959" y="29982"/>
                  <a:pt x="836605" y="28706"/>
                </a:cubicBezTo>
                <a:cubicBezTo>
                  <a:pt x="849462" y="28706"/>
                  <a:pt x="862320" y="29344"/>
                  <a:pt x="875177" y="27430"/>
                </a:cubicBezTo>
                <a:cubicBezTo>
                  <a:pt x="875820" y="27430"/>
                  <a:pt x="877106" y="27430"/>
                  <a:pt x="877106" y="28068"/>
                </a:cubicBezTo>
                <a:cubicBezTo>
                  <a:pt x="878392" y="30620"/>
                  <a:pt x="880963" y="30620"/>
                  <a:pt x="882892" y="30620"/>
                </a:cubicBezTo>
                <a:cubicBezTo>
                  <a:pt x="903464" y="29982"/>
                  <a:pt x="924036" y="28068"/>
                  <a:pt x="944608" y="29344"/>
                </a:cubicBezTo>
                <a:cubicBezTo>
                  <a:pt x="949751" y="29344"/>
                  <a:pt x="954894" y="29344"/>
                  <a:pt x="960037" y="29344"/>
                </a:cubicBezTo>
                <a:cubicBezTo>
                  <a:pt x="992824" y="28068"/>
                  <a:pt x="1025611" y="27430"/>
                  <a:pt x="1058398" y="26154"/>
                </a:cubicBezTo>
                <a:cubicBezTo>
                  <a:pt x="1078970" y="25516"/>
                  <a:pt x="1098899" y="24879"/>
                  <a:pt x="1119471" y="24879"/>
                </a:cubicBezTo>
                <a:cubicBezTo>
                  <a:pt x="1131686" y="24879"/>
                  <a:pt x="1144544" y="25516"/>
                  <a:pt x="1157401" y="24879"/>
                </a:cubicBezTo>
                <a:cubicBezTo>
                  <a:pt x="1181188" y="23603"/>
                  <a:pt x="1204974" y="22965"/>
                  <a:pt x="1228761" y="20413"/>
                </a:cubicBezTo>
                <a:cubicBezTo>
                  <a:pt x="1231975" y="19775"/>
                  <a:pt x="1235189" y="20413"/>
                  <a:pt x="1237761" y="17861"/>
                </a:cubicBezTo>
                <a:cubicBezTo>
                  <a:pt x="1239690" y="16586"/>
                  <a:pt x="1241618" y="15948"/>
                  <a:pt x="1243547" y="15948"/>
                </a:cubicBezTo>
                <a:cubicBezTo>
                  <a:pt x="1253190" y="15948"/>
                  <a:pt x="1262833" y="15948"/>
                  <a:pt x="1273119" y="16586"/>
                </a:cubicBezTo>
                <a:cubicBezTo>
                  <a:pt x="1284048" y="17224"/>
                  <a:pt x="1295620" y="17861"/>
                  <a:pt x="1306549" y="19137"/>
                </a:cubicBezTo>
                <a:cubicBezTo>
                  <a:pt x="1318121" y="19775"/>
                  <a:pt x="1329050" y="21051"/>
                  <a:pt x="1339979" y="20413"/>
                </a:cubicBezTo>
                <a:cubicBezTo>
                  <a:pt x="1365694" y="19775"/>
                  <a:pt x="1392052" y="19137"/>
                  <a:pt x="1417767" y="19137"/>
                </a:cubicBezTo>
                <a:cubicBezTo>
                  <a:pt x="1518056" y="18499"/>
                  <a:pt x="1618988" y="18499"/>
                  <a:pt x="1719277" y="19137"/>
                </a:cubicBezTo>
                <a:cubicBezTo>
                  <a:pt x="1801565" y="19775"/>
                  <a:pt x="1884497" y="19137"/>
                  <a:pt x="1966785" y="19775"/>
                </a:cubicBezTo>
                <a:cubicBezTo>
                  <a:pt x="2033002" y="20413"/>
                  <a:pt x="2098575" y="19775"/>
                  <a:pt x="2164792" y="19775"/>
                </a:cubicBezTo>
                <a:cubicBezTo>
                  <a:pt x="2175078" y="19775"/>
                  <a:pt x="2186007" y="19775"/>
                  <a:pt x="2196293" y="19775"/>
                </a:cubicBezTo>
                <a:cubicBezTo>
                  <a:pt x="2211722" y="20413"/>
                  <a:pt x="2227151" y="20413"/>
                  <a:pt x="2242580" y="19775"/>
                </a:cubicBezTo>
                <a:cubicBezTo>
                  <a:pt x="2246437" y="19775"/>
                  <a:pt x="2250294" y="19137"/>
                  <a:pt x="2253509" y="19137"/>
                </a:cubicBezTo>
                <a:cubicBezTo>
                  <a:pt x="2346083" y="19137"/>
                  <a:pt x="2438015" y="19775"/>
                  <a:pt x="2530589" y="16586"/>
                </a:cubicBezTo>
                <a:cubicBezTo>
                  <a:pt x="2553733" y="15948"/>
                  <a:pt x="2576877" y="18499"/>
                  <a:pt x="2600020" y="17224"/>
                </a:cubicBezTo>
                <a:cubicBezTo>
                  <a:pt x="2629593" y="15948"/>
                  <a:pt x="2659165" y="18499"/>
                  <a:pt x="2688738" y="17861"/>
                </a:cubicBezTo>
                <a:cubicBezTo>
                  <a:pt x="2713167" y="17861"/>
                  <a:pt x="2737596" y="17861"/>
                  <a:pt x="2762026" y="17861"/>
                </a:cubicBezTo>
                <a:cubicBezTo>
                  <a:pt x="2825671" y="18499"/>
                  <a:pt x="2889958" y="18499"/>
                  <a:pt x="2953603" y="19137"/>
                </a:cubicBezTo>
                <a:cubicBezTo>
                  <a:pt x="3020463" y="19775"/>
                  <a:pt x="3087965" y="19775"/>
                  <a:pt x="3154824" y="19775"/>
                </a:cubicBezTo>
                <a:cubicBezTo>
                  <a:pt x="3291115" y="20413"/>
                  <a:pt x="3426762" y="19775"/>
                  <a:pt x="3562409" y="19775"/>
                </a:cubicBezTo>
                <a:cubicBezTo>
                  <a:pt x="3568838" y="19775"/>
                  <a:pt x="3574624" y="20413"/>
                  <a:pt x="3581053" y="20413"/>
                </a:cubicBezTo>
                <a:cubicBezTo>
                  <a:pt x="3604196" y="19137"/>
                  <a:pt x="3627340" y="19137"/>
                  <a:pt x="3651127" y="19137"/>
                </a:cubicBezTo>
                <a:cubicBezTo>
                  <a:pt x="3656270" y="19137"/>
                  <a:pt x="3662055" y="20413"/>
                  <a:pt x="3667841" y="19775"/>
                </a:cubicBezTo>
                <a:cubicBezTo>
                  <a:pt x="3678770" y="18499"/>
                  <a:pt x="3690342" y="18499"/>
                  <a:pt x="3701271" y="18499"/>
                </a:cubicBezTo>
                <a:cubicBezTo>
                  <a:pt x="3720557" y="18499"/>
                  <a:pt x="3739844" y="19137"/>
                  <a:pt x="3758487" y="17861"/>
                </a:cubicBezTo>
                <a:cubicBezTo>
                  <a:pt x="3767488" y="17224"/>
                  <a:pt x="3776488" y="15310"/>
                  <a:pt x="3786131" y="15310"/>
                </a:cubicBezTo>
                <a:cubicBezTo>
                  <a:pt x="3810560" y="15310"/>
                  <a:pt x="3835632" y="15310"/>
                  <a:pt x="3860062" y="15310"/>
                </a:cubicBezTo>
                <a:cubicBezTo>
                  <a:pt x="3867134" y="15310"/>
                  <a:pt x="3873562" y="14672"/>
                  <a:pt x="3880634" y="13396"/>
                </a:cubicBezTo>
                <a:cubicBezTo>
                  <a:pt x="3885134" y="12758"/>
                  <a:pt x="3889634" y="12120"/>
                  <a:pt x="3894777" y="12120"/>
                </a:cubicBezTo>
                <a:cubicBezTo>
                  <a:pt x="3912778" y="12120"/>
                  <a:pt x="3930779" y="12120"/>
                  <a:pt x="3948779" y="12120"/>
                </a:cubicBezTo>
                <a:cubicBezTo>
                  <a:pt x="3951351" y="12120"/>
                  <a:pt x="3954565" y="12120"/>
                  <a:pt x="3957137" y="12758"/>
                </a:cubicBezTo>
                <a:cubicBezTo>
                  <a:pt x="3964208" y="13396"/>
                  <a:pt x="3971923" y="14034"/>
                  <a:pt x="3978995" y="13396"/>
                </a:cubicBezTo>
                <a:cubicBezTo>
                  <a:pt x="3984138" y="12758"/>
                  <a:pt x="3989923" y="13396"/>
                  <a:pt x="3995067" y="13396"/>
                </a:cubicBezTo>
                <a:cubicBezTo>
                  <a:pt x="4013710" y="14034"/>
                  <a:pt x="4032996" y="14672"/>
                  <a:pt x="4051640" y="15310"/>
                </a:cubicBezTo>
                <a:cubicBezTo>
                  <a:pt x="4064497" y="15310"/>
                  <a:pt x="4077355" y="14672"/>
                  <a:pt x="4090855" y="14672"/>
                </a:cubicBezTo>
                <a:cubicBezTo>
                  <a:pt x="4129428" y="14672"/>
                  <a:pt x="4168001" y="13396"/>
                  <a:pt x="4207217" y="13396"/>
                </a:cubicBezTo>
                <a:cubicBezTo>
                  <a:pt x="4213645" y="13396"/>
                  <a:pt x="4220074" y="14034"/>
                  <a:pt x="4227146" y="14034"/>
                </a:cubicBezTo>
                <a:cubicBezTo>
                  <a:pt x="4235503" y="13396"/>
                  <a:pt x="4243860" y="12758"/>
                  <a:pt x="4252218" y="12758"/>
                </a:cubicBezTo>
                <a:cubicBezTo>
                  <a:pt x="4280505" y="12758"/>
                  <a:pt x="4308791" y="12758"/>
                  <a:pt x="4337078" y="12758"/>
                </a:cubicBezTo>
                <a:cubicBezTo>
                  <a:pt x="4342864" y="12758"/>
                  <a:pt x="4348007" y="13396"/>
                  <a:pt x="4353793" y="13396"/>
                </a:cubicBezTo>
                <a:cubicBezTo>
                  <a:pt x="4360864" y="12758"/>
                  <a:pt x="4367936" y="12120"/>
                  <a:pt x="4375650" y="12120"/>
                </a:cubicBezTo>
                <a:cubicBezTo>
                  <a:pt x="4436724" y="11482"/>
                  <a:pt x="4498440" y="12120"/>
                  <a:pt x="4559514" y="11482"/>
                </a:cubicBezTo>
                <a:cubicBezTo>
                  <a:pt x="4623159" y="10844"/>
                  <a:pt x="4687446" y="11482"/>
                  <a:pt x="4751092" y="11482"/>
                </a:cubicBezTo>
                <a:cubicBezTo>
                  <a:pt x="4755592" y="11482"/>
                  <a:pt x="4760092" y="12120"/>
                  <a:pt x="4764592" y="11482"/>
                </a:cubicBezTo>
                <a:cubicBezTo>
                  <a:pt x="4777449" y="11482"/>
                  <a:pt x="4789664" y="10207"/>
                  <a:pt x="4802522" y="10207"/>
                </a:cubicBezTo>
                <a:cubicBezTo>
                  <a:pt x="4897025" y="10207"/>
                  <a:pt x="4991528" y="10207"/>
                  <a:pt x="5086031" y="10207"/>
                </a:cubicBezTo>
                <a:cubicBezTo>
                  <a:pt x="5092460" y="10207"/>
                  <a:pt x="5098889" y="10844"/>
                  <a:pt x="5104675" y="10844"/>
                </a:cubicBezTo>
                <a:cubicBezTo>
                  <a:pt x="5113032" y="10207"/>
                  <a:pt x="5121389" y="9569"/>
                  <a:pt x="5129747" y="9569"/>
                </a:cubicBezTo>
                <a:cubicBezTo>
                  <a:pt x="5210750" y="9569"/>
                  <a:pt x="5291752" y="9569"/>
                  <a:pt x="5372755" y="9569"/>
                </a:cubicBezTo>
                <a:cubicBezTo>
                  <a:pt x="5377898" y="9569"/>
                  <a:pt x="5383041" y="10844"/>
                  <a:pt x="5388184" y="10207"/>
                </a:cubicBezTo>
                <a:cubicBezTo>
                  <a:pt x="5399113" y="8931"/>
                  <a:pt x="5410042" y="8931"/>
                  <a:pt x="5420328" y="8931"/>
                </a:cubicBezTo>
                <a:cubicBezTo>
                  <a:pt x="5451829" y="8293"/>
                  <a:pt x="5483973" y="10844"/>
                  <a:pt x="5515474" y="10207"/>
                </a:cubicBezTo>
                <a:cubicBezTo>
                  <a:pt x="5523188" y="10207"/>
                  <a:pt x="5530903" y="10207"/>
                  <a:pt x="5537975" y="9569"/>
                </a:cubicBezTo>
                <a:cubicBezTo>
                  <a:pt x="5543118" y="8931"/>
                  <a:pt x="5547618" y="8931"/>
                  <a:pt x="5552118" y="8931"/>
                </a:cubicBezTo>
                <a:cubicBezTo>
                  <a:pt x="5679408" y="8293"/>
                  <a:pt x="5807341" y="10207"/>
                  <a:pt x="5934631" y="7655"/>
                </a:cubicBezTo>
                <a:cubicBezTo>
                  <a:pt x="5978989" y="7017"/>
                  <a:pt x="6023991" y="7655"/>
                  <a:pt x="6068350" y="7655"/>
                </a:cubicBezTo>
                <a:cubicBezTo>
                  <a:pt x="6074778" y="7655"/>
                  <a:pt x="6081207" y="8931"/>
                  <a:pt x="6086993" y="8293"/>
                </a:cubicBezTo>
                <a:cubicBezTo>
                  <a:pt x="6098565" y="7655"/>
                  <a:pt x="6109494" y="7017"/>
                  <a:pt x="6121065" y="7017"/>
                </a:cubicBezTo>
                <a:cubicBezTo>
                  <a:pt x="6135852" y="7017"/>
                  <a:pt x="6149995" y="7017"/>
                  <a:pt x="6164781" y="7017"/>
                </a:cubicBezTo>
                <a:cubicBezTo>
                  <a:pt x="6205925" y="7017"/>
                  <a:pt x="6247070" y="7017"/>
                  <a:pt x="6288214" y="6379"/>
                </a:cubicBezTo>
                <a:cubicBezTo>
                  <a:pt x="6301714" y="6379"/>
                  <a:pt x="6315215" y="5741"/>
                  <a:pt x="6328072" y="5741"/>
                </a:cubicBezTo>
                <a:cubicBezTo>
                  <a:pt x="6480435" y="5741"/>
                  <a:pt x="6632796" y="5741"/>
                  <a:pt x="6785159" y="5741"/>
                </a:cubicBezTo>
                <a:cubicBezTo>
                  <a:pt x="6794802" y="5741"/>
                  <a:pt x="6804445" y="5741"/>
                  <a:pt x="6813446" y="4465"/>
                </a:cubicBezTo>
                <a:cubicBezTo>
                  <a:pt x="6828232" y="3190"/>
                  <a:pt x="6842375" y="2552"/>
                  <a:pt x="6857161" y="2552"/>
                </a:cubicBezTo>
                <a:cubicBezTo>
                  <a:pt x="6876447" y="2552"/>
                  <a:pt x="6895734" y="4465"/>
                  <a:pt x="6915663" y="4465"/>
                </a:cubicBezTo>
                <a:cubicBezTo>
                  <a:pt x="6941378" y="4465"/>
                  <a:pt x="6967737" y="3827"/>
                  <a:pt x="6993452" y="5103"/>
                </a:cubicBezTo>
                <a:cubicBezTo>
                  <a:pt x="6997952" y="5103"/>
                  <a:pt x="7001809" y="5741"/>
                  <a:pt x="7006309" y="5103"/>
                </a:cubicBezTo>
                <a:cubicBezTo>
                  <a:pt x="7009524" y="4465"/>
                  <a:pt x="7013381" y="3827"/>
                  <a:pt x="7013381" y="0"/>
                </a:cubicBezTo>
                <a:cubicBezTo>
                  <a:pt x="7021095" y="0"/>
                  <a:pt x="7028167" y="0"/>
                  <a:pt x="7035882" y="0"/>
                </a:cubicBezTo>
                <a:cubicBezTo>
                  <a:pt x="7030096" y="1914"/>
                  <a:pt x="7023667" y="0"/>
                  <a:pt x="7017881" y="1276"/>
                </a:cubicBezTo>
                <a:cubicBezTo>
                  <a:pt x="7046168" y="2552"/>
                  <a:pt x="7074454" y="3190"/>
                  <a:pt x="7102741" y="1276"/>
                </a:cubicBezTo>
                <a:cubicBezTo>
                  <a:pt x="7102098" y="1914"/>
                  <a:pt x="7100169" y="2552"/>
                  <a:pt x="7098241" y="1276"/>
                </a:cubicBezTo>
                <a:close/>
              </a:path>
            </a:pathLst>
          </a:custGeom>
          <a:solidFill>
            <a:srgbClr val="FFCC07"/>
          </a:solidFill>
          <a:ln w="6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C5419-D0B1-C408-5CBE-19C3D24E151C}"/>
              </a:ext>
            </a:extLst>
          </p:cNvPr>
          <p:cNvSpPr txBox="1"/>
          <p:nvPr/>
        </p:nvSpPr>
        <p:spPr>
          <a:xfrm>
            <a:off x="577586" y="1144103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92240"/>
                </a:solidFill>
                <a:latin typeface="Museo Sans 500" panose="02000000000000000000" pitchFamily="2" charset="77"/>
              </a:rPr>
              <a:t>Match the term on the left to its definition on the right. </a:t>
            </a:r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3F9BE371-4878-71ED-F204-CF180C2AEE13}"/>
              </a:ext>
            </a:extLst>
          </p:cNvPr>
          <p:cNvSpPr/>
          <p:nvPr/>
        </p:nvSpPr>
        <p:spPr>
          <a:xfrm>
            <a:off x="1975777" y="2903113"/>
            <a:ext cx="1873850" cy="1635134"/>
          </a:xfrm>
          <a:custGeom>
            <a:avLst/>
            <a:gdLst>
              <a:gd name="connsiteX0" fmla="*/ 2897682 w 2898282"/>
              <a:gd name="connsiteY0" fmla="*/ 1438050 h 3135907"/>
              <a:gd name="connsiteX1" fmla="*/ 2892059 w 2898282"/>
              <a:gd name="connsiteY1" fmla="*/ 1633794 h 3135907"/>
              <a:gd name="connsiteX2" fmla="*/ 2875793 w 2898282"/>
              <a:gd name="connsiteY2" fmla="*/ 1832151 h 3135907"/>
              <a:gd name="connsiteX3" fmla="*/ 2840750 w 2898282"/>
              <a:gd name="connsiteY3" fmla="*/ 2087618 h 3135907"/>
              <a:gd name="connsiteX4" fmla="*/ 2800335 w 2898282"/>
              <a:gd name="connsiteY4" fmla="*/ 2264777 h 3135907"/>
              <a:gd name="connsiteX5" fmla="*/ 2649971 w 2898282"/>
              <a:gd name="connsiteY5" fmla="*/ 2497390 h 3135907"/>
              <a:gd name="connsiteX6" fmla="*/ 2402059 w 2898282"/>
              <a:gd name="connsiteY6" fmla="*/ 2684445 h 3135907"/>
              <a:gd name="connsiteX7" fmla="*/ 1987466 w 2898282"/>
              <a:gd name="connsiteY7" fmla="*/ 2913290 h 3135907"/>
              <a:gd name="connsiteX8" fmla="*/ 1690604 w 2898282"/>
              <a:gd name="connsiteY8" fmla="*/ 3042330 h 3135907"/>
              <a:gd name="connsiteX9" fmla="*/ 1401976 w 2898282"/>
              <a:gd name="connsiteY9" fmla="*/ 3130935 h 3135907"/>
              <a:gd name="connsiteX10" fmla="*/ 1245838 w 2898282"/>
              <a:gd name="connsiteY10" fmla="*/ 3123551 h 3135907"/>
              <a:gd name="connsiteX11" fmla="*/ 943905 w 2898282"/>
              <a:gd name="connsiteY11" fmla="*/ 3041476 h 3135907"/>
              <a:gd name="connsiteX12" fmla="*/ 730333 w 2898282"/>
              <a:gd name="connsiteY12" fmla="*/ 2963319 h 3135907"/>
              <a:gd name="connsiteX13" fmla="*/ 658942 w 2898282"/>
              <a:gd name="connsiteY13" fmla="*/ 2930167 h 3135907"/>
              <a:gd name="connsiteX14" fmla="*/ 593123 w 2898282"/>
              <a:gd name="connsiteY14" fmla="*/ 2861202 h 3135907"/>
              <a:gd name="connsiteX15" fmla="*/ 484228 w 2898282"/>
              <a:gd name="connsiteY15" fmla="*/ 2722719 h 3135907"/>
              <a:gd name="connsiteX16" fmla="*/ 373326 w 2898282"/>
              <a:gd name="connsiteY16" fmla="*/ 2573036 h 3135907"/>
              <a:gd name="connsiteX17" fmla="*/ 193692 w 2898282"/>
              <a:gd name="connsiteY17" fmla="*/ 2320934 h 3135907"/>
              <a:gd name="connsiteX18" fmla="*/ 27815 w 2898282"/>
              <a:gd name="connsiteY18" fmla="*/ 2056526 h 3135907"/>
              <a:gd name="connsiteX19" fmla="*/ 1809 w 2898282"/>
              <a:gd name="connsiteY19" fmla="*/ 1943007 h 3135907"/>
              <a:gd name="connsiteX20" fmla="*/ 6227 w 2898282"/>
              <a:gd name="connsiteY20" fmla="*/ 1699846 h 3135907"/>
              <a:gd name="connsiteX21" fmla="*/ 33488 w 2898282"/>
              <a:gd name="connsiteY21" fmla="*/ 1419114 h 3135907"/>
              <a:gd name="connsiteX22" fmla="*/ 74656 w 2898282"/>
              <a:gd name="connsiteY22" fmla="*/ 1185094 h 3135907"/>
              <a:gd name="connsiteX23" fmla="*/ 130133 w 2898282"/>
              <a:gd name="connsiteY23" fmla="*/ 1042442 h 3135907"/>
              <a:gd name="connsiteX24" fmla="*/ 294905 w 2898282"/>
              <a:gd name="connsiteY24" fmla="*/ 678379 h 3135907"/>
              <a:gd name="connsiteX25" fmla="*/ 346566 w 2898282"/>
              <a:gd name="connsiteY25" fmla="*/ 574505 h 3135907"/>
              <a:gd name="connsiteX26" fmla="*/ 404603 w 2898282"/>
              <a:gd name="connsiteY26" fmla="*/ 511567 h 3135907"/>
              <a:gd name="connsiteX27" fmla="*/ 734852 w 2898282"/>
              <a:gd name="connsiteY27" fmla="*/ 260018 h 3135907"/>
              <a:gd name="connsiteX28" fmla="*/ 954298 w 2898282"/>
              <a:gd name="connsiteY28" fmla="*/ 116813 h 3135907"/>
              <a:gd name="connsiteX29" fmla="*/ 1109933 w 2898282"/>
              <a:gd name="connsiteY29" fmla="*/ 31875 h 3135907"/>
              <a:gd name="connsiteX30" fmla="*/ 1247947 w 2898282"/>
              <a:gd name="connsiteY30" fmla="*/ 2943 h 3135907"/>
              <a:gd name="connsiteX31" fmla="*/ 1352272 w 2898282"/>
              <a:gd name="connsiteY31" fmla="*/ 130 h 3135907"/>
              <a:gd name="connsiteX32" fmla="*/ 1515037 w 2898282"/>
              <a:gd name="connsiteY32" fmla="*/ 5706 h 3135907"/>
              <a:gd name="connsiteX33" fmla="*/ 1708176 w 2898282"/>
              <a:gd name="connsiteY33" fmla="*/ 27204 h 3135907"/>
              <a:gd name="connsiteX34" fmla="*/ 1814058 w 2898282"/>
              <a:gd name="connsiteY34" fmla="*/ 65579 h 3135907"/>
              <a:gd name="connsiteX35" fmla="*/ 2008753 w 2898282"/>
              <a:gd name="connsiteY35" fmla="*/ 171764 h 3135907"/>
              <a:gd name="connsiteX36" fmla="*/ 2351804 w 2898282"/>
              <a:gd name="connsiteY36" fmla="*/ 427131 h 3135907"/>
              <a:gd name="connsiteX37" fmla="*/ 2524760 w 2898282"/>
              <a:gd name="connsiteY37" fmla="*/ 602281 h 3135907"/>
              <a:gd name="connsiteX38" fmla="*/ 2678889 w 2898282"/>
              <a:gd name="connsiteY38" fmla="*/ 799482 h 3135907"/>
              <a:gd name="connsiteX39" fmla="*/ 2846021 w 2898282"/>
              <a:gd name="connsiteY39" fmla="*/ 1101060 h 3135907"/>
              <a:gd name="connsiteX40" fmla="*/ 2886436 w 2898282"/>
              <a:gd name="connsiteY40" fmla="*/ 1227538 h 3135907"/>
              <a:gd name="connsiteX41" fmla="*/ 2894620 w 2898282"/>
              <a:gd name="connsiteY41" fmla="*/ 1311622 h 3135907"/>
              <a:gd name="connsiteX42" fmla="*/ 2897682 w 2898282"/>
              <a:gd name="connsiteY42" fmla="*/ 1438050 h 31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98282" h="3135907">
                <a:moveTo>
                  <a:pt x="2897682" y="1438050"/>
                </a:moveTo>
                <a:cubicBezTo>
                  <a:pt x="2899088" y="1504102"/>
                  <a:pt x="2895473" y="1568998"/>
                  <a:pt x="2892059" y="1633794"/>
                </a:cubicBezTo>
                <a:cubicBezTo>
                  <a:pt x="2888545" y="1699997"/>
                  <a:pt x="2882520" y="1766149"/>
                  <a:pt x="2875793" y="1832151"/>
                </a:cubicBezTo>
                <a:cubicBezTo>
                  <a:pt x="2867057" y="1917742"/>
                  <a:pt x="2855811" y="2002931"/>
                  <a:pt x="2840750" y="2087618"/>
                </a:cubicBezTo>
                <a:cubicBezTo>
                  <a:pt x="2830156" y="2147291"/>
                  <a:pt x="2816501" y="2206310"/>
                  <a:pt x="2800335" y="2264777"/>
                </a:cubicBezTo>
                <a:cubicBezTo>
                  <a:pt x="2774530" y="2358154"/>
                  <a:pt x="2720659" y="2432795"/>
                  <a:pt x="2649971" y="2497390"/>
                </a:cubicBezTo>
                <a:cubicBezTo>
                  <a:pt x="2573107" y="2567611"/>
                  <a:pt x="2489215" y="2628338"/>
                  <a:pt x="2402059" y="2684445"/>
                </a:cubicBezTo>
                <a:cubicBezTo>
                  <a:pt x="2269066" y="2770036"/>
                  <a:pt x="2129847" y="2844626"/>
                  <a:pt x="1987466" y="2913290"/>
                </a:cubicBezTo>
                <a:cubicBezTo>
                  <a:pt x="1890219" y="2960205"/>
                  <a:pt x="1791416" y="3003753"/>
                  <a:pt x="1690604" y="3042330"/>
                </a:cubicBezTo>
                <a:cubicBezTo>
                  <a:pt x="1596470" y="3078344"/>
                  <a:pt x="1501281" y="3111345"/>
                  <a:pt x="1401976" y="3130935"/>
                </a:cubicBezTo>
                <a:cubicBezTo>
                  <a:pt x="1349009" y="3141382"/>
                  <a:pt x="1297549" y="3133647"/>
                  <a:pt x="1245838" y="3123551"/>
                </a:cubicBezTo>
                <a:cubicBezTo>
                  <a:pt x="1143219" y="3103509"/>
                  <a:pt x="1043110" y="3074426"/>
                  <a:pt x="943905" y="3041476"/>
                </a:cubicBezTo>
                <a:cubicBezTo>
                  <a:pt x="871911" y="3017567"/>
                  <a:pt x="800419" y="2992402"/>
                  <a:pt x="730333" y="2963319"/>
                </a:cubicBezTo>
                <a:cubicBezTo>
                  <a:pt x="706084" y="2953223"/>
                  <a:pt x="681534" y="2943629"/>
                  <a:pt x="658942" y="2930167"/>
                </a:cubicBezTo>
                <a:cubicBezTo>
                  <a:pt x="630827" y="2913391"/>
                  <a:pt x="613607" y="2885513"/>
                  <a:pt x="593123" y="2861202"/>
                </a:cubicBezTo>
                <a:cubicBezTo>
                  <a:pt x="555269" y="2816297"/>
                  <a:pt x="519573" y="2769634"/>
                  <a:pt x="484228" y="2722719"/>
                </a:cubicBezTo>
                <a:cubicBezTo>
                  <a:pt x="446876" y="2673143"/>
                  <a:pt x="409674" y="2623366"/>
                  <a:pt x="373326" y="2573036"/>
                </a:cubicBezTo>
                <a:cubicBezTo>
                  <a:pt x="312929" y="2489353"/>
                  <a:pt x="251830" y="2406173"/>
                  <a:pt x="193692" y="2320934"/>
                </a:cubicBezTo>
                <a:cubicBezTo>
                  <a:pt x="135053" y="2234991"/>
                  <a:pt x="76514" y="2148848"/>
                  <a:pt x="27815" y="2056526"/>
                </a:cubicBezTo>
                <a:cubicBezTo>
                  <a:pt x="8938" y="2020712"/>
                  <a:pt x="3767" y="1982437"/>
                  <a:pt x="1809" y="1943007"/>
                </a:cubicBezTo>
                <a:cubicBezTo>
                  <a:pt x="-2258" y="1861836"/>
                  <a:pt x="1106" y="1780766"/>
                  <a:pt x="6227" y="1699846"/>
                </a:cubicBezTo>
                <a:cubicBezTo>
                  <a:pt x="12201" y="1606017"/>
                  <a:pt x="20586" y="1512339"/>
                  <a:pt x="33488" y="1419114"/>
                </a:cubicBezTo>
                <a:cubicBezTo>
                  <a:pt x="44383" y="1340555"/>
                  <a:pt x="55327" y="1262096"/>
                  <a:pt x="74656" y="1185094"/>
                </a:cubicBezTo>
                <a:cubicBezTo>
                  <a:pt x="87157" y="1135216"/>
                  <a:pt x="110804" y="1089658"/>
                  <a:pt x="130133" y="1042442"/>
                </a:cubicBezTo>
                <a:cubicBezTo>
                  <a:pt x="180689" y="919129"/>
                  <a:pt x="238626" y="799131"/>
                  <a:pt x="294905" y="678379"/>
                </a:cubicBezTo>
                <a:cubicBezTo>
                  <a:pt x="311222" y="643319"/>
                  <a:pt x="327790" y="608259"/>
                  <a:pt x="346566" y="574505"/>
                </a:cubicBezTo>
                <a:cubicBezTo>
                  <a:pt x="360574" y="549289"/>
                  <a:pt x="383065" y="530453"/>
                  <a:pt x="404603" y="511567"/>
                </a:cubicBezTo>
                <a:cubicBezTo>
                  <a:pt x="508879" y="420099"/>
                  <a:pt x="621087" y="338928"/>
                  <a:pt x="734852" y="260018"/>
                </a:cubicBezTo>
                <a:cubicBezTo>
                  <a:pt x="806595" y="210240"/>
                  <a:pt x="879292" y="161668"/>
                  <a:pt x="954298" y="116813"/>
                </a:cubicBezTo>
                <a:cubicBezTo>
                  <a:pt x="1005055" y="86425"/>
                  <a:pt x="1055913" y="56337"/>
                  <a:pt x="1109933" y="31875"/>
                </a:cubicBezTo>
                <a:cubicBezTo>
                  <a:pt x="1153913" y="11934"/>
                  <a:pt x="1200653" y="5806"/>
                  <a:pt x="1247947" y="2943"/>
                </a:cubicBezTo>
                <a:cubicBezTo>
                  <a:pt x="1282638" y="833"/>
                  <a:pt x="1317480" y="-422"/>
                  <a:pt x="1352272" y="130"/>
                </a:cubicBezTo>
                <a:cubicBezTo>
                  <a:pt x="1406544" y="984"/>
                  <a:pt x="1460816" y="2943"/>
                  <a:pt x="1515037" y="5706"/>
                </a:cubicBezTo>
                <a:cubicBezTo>
                  <a:pt x="1579801" y="9021"/>
                  <a:pt x="1644164" y="16656"/>
                  <a:pt x="1708176" y="27204"/>
                </a:cubicBezTo>
                <a:cubicBezTo>
                  <a:pt x="1745930" y="33432"/>
                  <a:pt x="1780119" y="49004"/>
                  <a:pt x="1814058" y="65579"/>
                </a:cubicBezTo>
                <a:cubicBezTo>
                  <a:pt x="1880529" y="98078"/>
                  <a:pt x="1945595" y="133289"/>
                  <a:pt x="2008753" y="171764"/>
                </a:cubicBezTo>
                <a:cubicBezTo>
                  <a:pt x="2130952" y="246205"/>
                  <a:pt x="2245720" y="330841"/>
                  <a:pt x="2351804" y="427131"/>
                </a:cubicBezTo>
                <a:cubicBezTo>
                  <a:pt x="2412652" y="482384"/>
                  <a:pt x="2470337" y="540600"/>
                  <a:pt x="2524760" y="602281"/>
                </a:cubicBezTo>
                <a:cubicBezTo>
                  <a:pt x="2580085" y="664968"/>
                  <a:pt x="2632299" y="730115"/>
                  <a:pt x="2678889" y="799482"/>
                </a:cubicBezTo>
                <a:cubicBezTo>
                  <a:pt x="2743151" y="895170"/>
                  <a:pt x="2799883" y="995176"/>
                  <a:pt x="2846021" y="1101060"/>
                </a:cubicBezTo>
                <a:cubicBezTo>
                  <a:pt x="2863844" y="1141947"/>
                  <a:pt x="2881366" y="1182734"/>
                  <a:pt x="2886436" y="1227538"/>
                </a:cubicBezTo>
                <a:cubicBezTo>
                  <a:pt x="2889599" y="1255516"/>
                  <a:pt x="2893616" y="1283544"/>
                  <a:pt x="2894620" y="1311622"/>
                </a:cubicBezTo>
                <a:cubicBezTo>
                  <a:pt x="2896327" y="1354066"/>
                  <a:pt x="2899640" y="1396510"/>
                  <a:pt x="2897682" y="1438050"/>
                </a:cubicBezTo>
                <a:close/>
              </a:path>
            </a:pathLst>
          </a:custGeom>
          <a:solidFill>
            <a:srgbClr val="9CD5DD">
              <a:alpha val="3085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3" name="Graphic 29">
            <a:extLst>
              <a:ext uri="{FF2B5EF4-FFF2-40B4-BE49-F238E27FC236}">
                <a16:creationId xmlns:a16="http://schemas.microsoft.com/office/drawing/2014/main" id="{787A45C0-03DC-F890-0E71-29A751D22A51}"/>
              </a:ext>
            </a:extLst>
          </p:cNvPr>
          <p:cNvSpPr/>
          <p:nvPr/>
        </p:nvSpPr>
        <p:spPr>
          <a:xfrm>
            <a:off x="577265" y="1550143"/>
            <a:ext cx="2056120" cy="1635133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012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4" name="Graphic 27">
            <a:extLst>
              <a:ext uri="{FF2B5EF4-FFF2-40B4-BE49-F238E27FC236}">
                <a16:creationId xmlns:a16="http://schemas.microsoft.com/office/drawing/2014/main" id="{C0F1CF1B-630C-6439-8DD3-847809032FF7}"/>
              </a:ext>
            </a:extLst>
          </p:cNvPr>
          <p:cNvSpPr/>
          <p:nvPr/>
        </p:nvSpPr>
        <p:spPr>
          <a:xfrm>
            <a:off x="8978374" y="4804906"/>
            <a:ext cx="2985238" cy="2066958"/>
          </a:xfrm>
          <a:custGeom>
            <a:avLst/>
            <a:gdLst>
              <a:gd name="connsiteX0" fmla="*/ 1963483 w 3800847"/>
              <a:gd name="connsiteY0" fmla="*/ 1469 h 3669542"/>
              <a:gd name="connsiteX1" fmla="*/ 2223243 w 3800847"/>
              <a:gd name="connsiteY1" fmla="*/ 15583 h 3669542"/>
              <a:gd name="connsiteX2" fmla="*/ 2467591 w 3800847"/>
              <a:gd name="connsiteY2" fmla="*/ 35675 h 3669542"/>
              <a:gd name="connsiteX3" fmla="*/ 2664143 w 3800847"/>
              <a:gd name="connsiteY3" fmla="*/ 54762 h 3669542"/>
              <a:gd name="connsiteX4" fmla="*/ 2783079 w 3800847"/>
              <a:gd name="connsiteY4" fmla="*/ 101375 h 3669542"/>
              <a:gd name="connsiteX5" fmla="*/ 3010859 w 3800847"/>
              <a:gd name="connsiteY5" fmla="*/ 248949 h 3669542"/>
              <a:gd name="connsiteX6" fmla="*/ 3153039 w 3800847"/>
              <a:gd name="connsiteY6" fmla="*/ 350413 h 3669542"/>
              <a:gd name="connsiteX7" fmla="*/ 3438656 w 3800847"/>
              <a:gd name="connsiteY7" fmla="*/ 577651 h 3669542"/>
              <a:gd name="connsiteX8" fmla="*/ 3593186 w 3800847"/>
              <a:gd name="connsiteY8" fmla="*/ 726933 h 3669542"/>
              <a:gd name="connsiteX9" fmla="*/ 3667590 w 3800847"/>
              <a:gd name="connsiteY9" fmla="*/ 868229 h 3669542"/>
              <a:gd name="connsiteX10" fmla="*/ 3724372 w 3800847"/>
              <a:gd name="connsiteY10" fmla="*/ 1051717 h 3669542"/>
              <a:gd name="connsiteX11" fmla="*/ 3741542 w 3800847"/>
              <a:gd name="connsiteY11" fmla="*/ 1114705 h 3669542"/>
              <a:gd name="connsiteX12" fmla="*/ 3794458 w 3800847"/>
              <a:gd name="connsiteY12" fmla="*/ 1374140 h 3669542"/>
              <a:gd name="connsiteX13" fmla="*/ 3791697 w 3800847"/>
              <a:gd name="connsiteY13" fmla="*/ 1556624 h 3669542"/>
              <a:gd name="connsiteX14" fmla="*/ 3730296 w 3800847"/>
              <a:gd name="connsiteY14" fmla="*/ 1850265 h 3669542"/>
              <a:gd name="connsiteX15" fmla="*/ 3668394 w 3800847"/>
              <a:gd name="connsiteY15" fmla="*/ 2056608 h 3669542"/>
              <a:gd name="connsiteX16" fmla="*/ 3575615 w 3800847"/>
              <a:gd name="connsiteY16" fmla="*/ 2298915 h 3669542"/>
              <a:gd name="connsiteX17" fmla="*/ 3420431 w 3800847"/>
              <a:gd name="connsiteY17" fmla="*/ 2605617 h 3669542"/>
              <a:gd name="connsiteX18" fmla="*/ 3297278 w 3800847"/>
              <a:gd name="connsiteY18" fmla="*/ 2798950 h 3669542"/>
              <a:gd name="connsiteX19" fmla="*/ 2977071 w 3800847"/>
              <a:gd name="connsiteY19" fmla="*/ 3178183 h 3669542"/>
              <a:gd name="connsiteX20" fmla="*/ 2877464 w 3800847"/>
              <a:gd name="connsiteY20" fmla="*/ 3270555 h 3669542"/>
              <a:gd name="connsiteX21" fmla="*/ 2726398 w 3800847"/>
              <a:gd name="connsiteY21" fmla="*/ 3356648 h 3669542"/>
              <a:gd name="connsiteX22" fmla="*/ 2617403 w 3800847"/>
              <a:gd name="connsiteY22" fmla="*/ 3402005 h 3669542"/>
              <a:gd name="connsiteX23" fmla="*/ 2371248 w 3800847"/>
              <a:gd name="connsiteY23" fmla="*/ 3487998 h 3669542"/>
              <a:gd name="connsiteX24" fmla="*/ 2183933 w 3800847"/>
              <a:gd name="connsiteY24" fmla="*/ 3544004 h 3669542"/>
              <a:gd name="connsiteX25" fmla="*/ 1968553 w 3800847"/>
              <a:gd name="connsiteY25" fmla="*/ 3599005 h 3669542"/>
              <a:gd name="connsiteX26" fmla="*/ 1757994 w 3800847"/>
              <a:gd name="connsiteY26" fmla="*/ 3642102 h 3669542"/>
              <a:gd name="connsiteX27" fmla="*/ 1511086 w 3800847"/>
              <a:gd name="connsiteY27" fmla="*/ 3669276 h 3669542"/>
              <a:gd name="connsiteX28" fmla="*/ 1266989 w 3800847"/>
              <a:gd name="connsiteY28" fmla="*/ 3609604 h 3669542"/>
              <a:gd name="connsiteX29" fmla="*/ 962144 w 3800847"/>
              <a:gd name="connsiteY29" fmla="*/ 3409690 h 3669542"/>
              <a:gd name="connsiteX30" fmla="*/ 517730 w 3800847"/>
              <a:gd name="connsiteY30" fmla="*/ 2997357 h 3669542"/>
              <a:gd name="connsiteX31" fmla="*/ 204401 w 3800847"/>
              <a:gd name="connsiteY31" fmla="*/ 2629275 h 3669542"/>
              <a:gd name="connsiteX32" fmla="*/ 48414 w 3800847"/>
              <a:gd name="connsiteY32" fmla="*/ 2386064 h 3669542"/>
              <a:gd name="connsiteX33" fmla="*/ 15881 w 3800847"/>
              <a:gd name="connsiteY33" fmla="*/ 2264257 h 3669542"/>
              <a:gd name="connsiteX34" fmla="*/ 769 w 3800847"/>
              <a:gd name="connsiteY34" fmla="*/ 2046010 h 3669542"/>
              <a:gd name="connsiteX35" fmla="*/ 2376 w 3800847"/>
              <a:gd name="connsiteY35" fmla="*/ 1804406 h 3669542"/>
              <a:gd name="connsiteX36" fmla="*/ 17287 w 3800847"/>
              <a:gd name="connsiteY36" fmla="*/ 1559688 h 3669542"/>
              <a:gd name="connsiteX37" fmla="*/ 34407 w 3800847"/>
              <a:gd name="connsiteY37" fmla="*/ 1439087 h 3669542"/>
              <a:gd name="connsiteX38" fmla="*/ 66989 w 3800847"/>
              <a:gd name="connsiteY38" fmla="*/ 1374743 h 3669542"/>
              <a:gd name="connsiteX39" fmla="*/ 170261 w 3800847"/>
              <a:gd name="connsiteY39" fmla="*/ 1216771 h 3669542"/>
              <a:gd name="connsiteX40" fmla="*/ 311638 w 3800847"/>
              <a:gd name="connsiteY40" fmla="*/ 1009926 h 3669542"/>
              <a:gd name="connsiteX41" fmla="*/ 430273 w 3800847"/>
              <a:gd name="connsiteY41" fmla="*/ 845173 h 3669542"/>
              <a:gd name="connsiteX42" fmla="*/ 558747 w 3800847"/>
              <a:gd name="connsiteY42" fmla="*/ 670073 h 3669542"/>
              <a:gd name="connsiteX43" fmla="*/ 712123 w 3800847"/>
              <a:gd name="connsiteY43" fmla="*/ 472069 h 3669542"/>
              <a:gd name="connsiteX44" fmla="*/ 861433 w 3800847"/>
              <a:gd name="connsiteY44" fmla="*/ 303097 h 3669542"/>
              <a:gd name="connsiteX45" fmla="*/ 976603 w 3800847"/>
              <a:gd name="connsiteY45" fmla="*/ 239506 h 3669542"/>
              <a:gd name="connsiteX46" fmla="*/ 1272010 w 3800847"/>
              <a:gd name="connsiteY46" fmla="*/ 138947 h 3669542"/>
              <a:gd name="connsiteX47" fmla="*/ 1520273 w 3800847"/>
              <a:gd name="connsiteY47" fmla="*/ 71890 h 3669542"/>
              <a:gd name="connsiteX48" fmla="*/ 1808249 w 3800847"/>
              <a:gd name="connsiteY48" fmla="*/ 11565 h 3669542"/>
              <a:gd name="connsiteX49" fmla="*/ 1963483 w 3800847"/>
              <a:gd name="connsiteY49" fmla="*/ 1469 h 366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800847" h="3669542">
                <a:moveTo>
                  <a:pt x="1963483" y="1469"/>
                </a:moveTo>
                <a:cubicBezTo>
                  <a:pt x="2047224" y="4432"/>
                  <a:pt x="2135284" y="9003"/>
                  <a:pt x="2223243" y="15583"/>
                </a:cubicBezTo>
                <a:cubicBezTo>
                  <a:pt x="2304726" y="21661"/>
                  <a:pt x="2386158" y="28392"/>
                  <a:pt x="2467591" y="35675"/>
                </a:cubicBezTo>
                <a:cubicBezTo>
                  <a:pt x="2533159" y="41501"/>
                  <a:pt x="2598576" y="49237"/>
                  <a:pt x="2664143" y="54762"/>
                </a:cubicBezTo>
                <a:cubicBezTo>
                  <a:pt x="2708725" y="58529"/>
                  <a:pt x="2745977" y="80078"/>
                  <a:pt x="2783079" y="101375"/>
                </a:cubicBezTo>
                <a:cubicBezTo>
                  <a:pt x="2861600" y="146431"/>
                  <a:pt x="2936706" y="196912"/>
                  <a:pt x="3010859" y="248949"/>
                </a:cubicBezTo>
                <a:cubicBezTo>
                  <a:pt x="3058503" y="282402"/>
                  <a:pt x="3106700" y="315202"/>
                  <a:pt x="3153039" y="350413"/>
                </a:cubicBezTo>
                <a:cubicBezTo>
                  <a:pt x="3249835" y="424099"/>
                  <a:pt x="3346881" y="497636"/>
                  <a:pt x="3438656" y="577651"/>
                </a:cubicBezTo>
                <a:cubicBezTo>
                  <a:pt x="3492626" y="624716"/>
                  <a:pt x="3546395" y="672183"/>
                  <a:pt x="3593186" y="726933"/>
                </a:cubicBezTo>
                <a:cubicBezTo>
                  <a:pt x="3628832" y="768573"/>
                  <a:pt x="3649868" y="817547"/>
                  <a:pt x="3667590" y="868229"/>
                </a:cubicBezTo>
                <a:cubicBezTo>
                  <a:pt x="3688726" y="928705"/>
                  <a:pt x="3708658" y="989533"/>
                  <a:pt x="3724372" y="1051717"/>
                </a:cubicBezTo>
                <a:cubicBezTo>
                  <a:pt x="3729694" y="1072813"/>
                  <a:pt x="3736371" y="1093558"/>
                  <a:pt x="3741542" y="1114705"/>
                </a:cubicBezTo>
                <a:cubicBezTo>
                  <a:pt x="3762528" y="1200497"/>
                  <a:pt x="3780501" y="1286992"/>
                  <a:pt x="3794458" y="1374140"/>
                </a:cubicBezTo>
                <a:cubicBezTo>
                  <a:pt x="3804147" y="1434767"/>
                  <a:pt x="3802491" y="1495595"/>
                  <a:pt x="3791697" y="1556624"/>
                </a:cubicBezTo>
                <a:cubicBezTo>
                  <a:pt x="3774276" y="1655174"/>
                  <a:pt x="3755198" y="1753373"/>
                  <a:pt x="3730296" y="1850265"/>
                </a:cubicBezTo>
                <a:cubicBezTo>
                  <a:pt x="3712424" y="1919833"/>
                  <a:pt x="3691438" y="1988547"/>
                  <a:pt x="3668394" y="2056608"/>
                </a:cubicBezTo>
                <a:cubicBezTo>
                  <a:pt x="3640630" y="2138583"/>
                  <a:pt x="3610256" y="2219603"/>
                  <a:pt x="3575615" y="2298915"/>
                </a:cubicBezTo>
                <a:cubicBezTo>
                  <a:pt x="3529677" y="2404046"/>
                  <a:pt x="3478669" y="2506614"/>
                  <a:pt x="3420431" y="2605617"/>
                </a:cubicBezTo>
                <a:cubicBezTo>
                  <a:pt x="3381673" y="2671568"/>
                  <a:pt x="3340605" y="2735912"/>
                  <a:pt x="3297278" y="2798950"/>
                </a:cubicBezTo>
                <a:cubicBezTo>
                  <a:pt x="3203094" y="2936077"/>
                  <a:pt x="3095956" y="3062002"/>
                  <a:pt x="2977071" y="3178183"/>
                </a:cubicBezTo>
                <a:cubicBezTo>
                  <a:pt x="2944639" y="3209878"/>
                  <a:pt x="2911604" y="3240769"/>
                  <a:pt x="2877464" y="3270555"/>
                </a:cubicBezTo>
                <a:cubicBezTo>
                  <a:pt x="2832882" y="3309432"/>
                  <a:pt x="2779213" y="3332437"/>
                  <a:pt x="2726398" y="3356648"/>
                </a:cubicBezTo>
                <a:cubicBezTo>
                  <a:pt x="2690652" y="3373023"/>
                  <a:pt x="2653952" y="3387388"/>
                  <a:pt x="2617403" y="3402005"/>
                </a:cubicBezTo>
                <a:cubicBezTo>
                  <a:pt x="2536623" y="3434303"/>
                  <a:pt x="2454287" y="3462080"/>
                  <a:pt x="2371248" y="3487998"/>
                </a:cubicBezTo>
                <a:cubicBezTo>
                  <a:pt x="2309044" y="3507437"/>
                  <a:pt x="2246940" y="3527328"/>
                  <a:pt x="2183933" y="3544004"/>
                </a:cubicBezTo>
                <a:cubicBezTo>
                  <a:pt x="2112290" y="3562890"/>
                  <a:pt x="2040748" y="3582128"/>
                  <a:pt x="1968553" y="3599005"/>
                </a:cubicBezTo>
                <a:cubicBezTo>
                  <a:pt x="1898718" y="3615330"/>
                  <a:pt x="1828582" y="3629846"/>
                  <a:pt x="1757994" y="3642102"/>
                </a:cubicBezTo>
                <a:cubicBezTo>
                  <a:pt x="1676360" y="3656317"/>
                  <a:pt x="1594074" y="3666263"/>
                  <a:pt x="1511086" y="3669276"/>
                </a:cubicBezTo>
                <a:cubicBezTo>
                  <a:pt x="1424030" y="3672391"/>
                  <a:pt x="1343853" y="3647979"/>
                  <a:pt x="1266989" y="3609604"/>
                </a:cubicBezTo>
                <a:cubicBezTo>
                  <a:pt x="1157492" y="3555004"/>
                  <a:pt x="1057885" y="3485436"/>
                  <a:pt x="962144" y="3409690"/>
                </a:cubicBezTo>
                <a:cubicBezTo>
                  <a:pt x="803095" y="3283966"/>
                  <a:pt x="656798" y="3144579"/>
                  <a:pt x="517730" y="2997357"/>
                </a:cubicBezTo>
                <a:cubicBezTo>
                  <a:pt x="406927" y="2880071"/>
                  <a:pt x="301447" y="2758214"/>
                  <a:pt x="204401" y="2629275"/>
                </a:cubicBezTo>
                <a:cubicBezTo>
                  <a:pt x="146313" y="2552122"/>
                  <a:pt x="90887" y="2473312"/>
                  <a:pt x="48414" y="2386064"/>
                </a:cubicBezTo>
                <a:cubicBezTo>
                  <a:pt x="29587" y="2347387"/>
                  <a:pt x="20650" y="2306400"/>
                  <a:pt x="15881" y="2264257"/>
                </a:cubicBezTo>
                <a:cubicBezTo>
                  <a:pt x="7697" y="2191726"/>
                  <a:pt x="2125" y="2118993"/>
                  <a:pt x="769" y="2046010"/>
                </a:cubicBezTo>
                <a:cubicBezTo>
                  <a:pt x="-687" y="1965492"/>
                  <a:pt x="-34" y="1884974"/>
                  <a:pt x="2376" y="1804406"/>
                </a:cubicBezTo>
                <a:cubicBezTo>
                  <a:pt x="4836" y="1722683"/>
                  <a:pt x="10007" y="1641110"/>
                  <a:pt x="17287" y="1559688"/>
                </a:cubicBezTo>
                <a:cubicBezTo>
                  <a:pt x="20901" y="1519203"/>
                  <a:pt x="25922" y="1478818"/>
                  <a:pt x="34407" y="1439087"/>
                </a:cubicBezTo>
                <a:cubicBezTo>
                  <a:pt x="39527" y="1415178"/>
                  <a:pt x="54187" y="1395086"/>
                  <a:pt x="66989" y="1374743"/>
                </a:cubicBezTo>
                <a:cubicBezTo>
                  <a:pt x="100426" y="1321449"/>
                  <a:pt x="134365" y="1268508"/>
                  <a:pt x="170261" y="1216771"/>
                </a:cubicBezTo>
                <a:cubicBezTo>
                  <a:pt x="217855" y="1148158"/>
                  <a:pt x="263893" y="1078439"/>
                  <a:pt x="311638" y="1009926"/>
                </a:cubicBezTo>
                <a:cubicBezTo>
                  <a:pt x="350346" y="954423"/>
                  <a:pt x="390460" y="899873"/>
                  <a:pt x="430273" y="845173"/>
                </a:cubicBezTo>
                <a:cubicBezTo>
                  <a:pt x="472847" y="786606"/>
                  <a:pt x="515119" y="727837"/>
                  <a:pt x="558747" y="670073"/>
                </a:cubicBezTo>
                <a:cubicBezTo>
                  <a:pt x="609103" y="603519"/>
                  <a:pt x="660412" y="537618"/>
                  <a:pt x="712123" y="472069"/>
                </a:cubicBezTo>
                <a:cubicBezTo>
                  <a:pt x="758714" y="412999"/>
                  <a:pt x="806208" y="354532"/>
                  <a:pt x="861433" y="303097"/>
                </a:cubicBezTo>
                <a:cubicBezTo>
                  <a:pt x="894518" y="272306"/>
                  <a:pt x="935937" y="256283"/>
                  <a:pt x="976603" y="239506"/>
                </a:cubicBezTo>
                <a:cubicBezTo>
                  <a:pt x="1072897" y="199724"/>
                  <a:pt x="1172202" y="168733"/>
                  <a:pt x="1272010" y="138947"/>
                </a:cubicBezTo>
                <a:cubicBezTo>
                  <a:pt x="1354195" y="114384"/>
                  <a:pt x="1437284" y="93288"/>
                  <a:pt x="1520273" y="71890"/>
                </a:cubicBezTo>
                <a:cubicBezTo>
                  <a:pt x="1615361" y="47378"/>
                  <a:pt x="1711554" y="28040"/>
                  <a:pt x="1808249" y="11565"/>
                </a:cubicBezTo>
                <a:cubicBezTo>
                  <a:pt x="1857902" y="3076"/>
                  <a:pt x="1908307" y="-2901"/>
                  <a:pt x="1963483" y="1469"/>
                </a:cubicBezTo>
                <a:close/>
              </a:path>
            </a:pathLst>
          </a:custGeom>
          <a:solidFill>
            <a:srgbClr val="FFCC07">
              <a:alpha val="19747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5" name="Graphic 29">
            <a:extLst>
              <a:ext uri="{FF2B5EF4-FFF2-40B4-BE49-F238E27FC236}">
                <a16:creationId xmlns:a16="http://schemas.microsoft.com/office/drawing/2014/main" id="{0E6C9A3F-8886-85E1-9F80-42E24B7EF6E4}"/>
              </a:ext>
            </a:extLst>
          </p:cNvPr>
          <p:cNvSpPr/>
          <p:nvPr/>
        </p:nvSpPr>
        <p:spPr>
          <a:xfrm rot="10800000">
            <a:off x="9230278" y="2573325"/>
            <a:ext cx="2590431" cy="2072668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1000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6" name="Graphic 36">
            <a:extLst>
              <a:ext uri="{FF2B5EF4-FFF2-40B4-BE49-F238E27FC236}">
                <a16:creationId xmlns:a16="http://schemas.microsoft.com/office/drawing/2014/main" id="{1E77329A-68DF-3E7B-1230-320AC544215D}"/>
              </a:ext>
            </a:extLst>
          </p:cNvPr>
          <p:cNvSpPr/>
          <p:nvPr/>
        </p:nvSpPr>
        <p:spPr>
          <a:xfrm rot="16200000">
            <a:off x="6747440" y="1109427"/>
            <a:ext cx="2105042" cy="2601571"/>
          </a:xfrm>
          <a:custGeom>
            <a:avLst/>
            <a:gdLst>
              <a:gd name="connsiteX0" fmla="*/ 2424643 w 2424728"/>
              <a:gd name="connsiteY0" fmla="*/ 925988 h 2257229"/>
              <a:gd name="connsiteX1" fmla="*/ 2418197 w 2424728"/>
              <a:gd name="connsiteY1" fmla="*/ 1085848 h 2257229"/>
              <a:gd name="connsiteX2" fmla="*/ 2366281 w 2424728"/>
              <a:gd name="connsiteY2" fmla="*/ 1445481 h 2257229"/>
              <a:gd name="connsiteX3" fmla="*/ 2287689 w 2424728"/>
              <a:gd name="connsiteY3" fmla="*/ 1745999 h 2257229"/>
              <a:gd name="connsiteX4" fmla="*/ 2228847 w 2424728"/>
              <a:gd name="connsiteY4" fmla="*/ 1882576 h 2257229"/>
              <a:gd name="connsiteX5" fmla="*/ 2172371 w 2424728"/>
              <a:gd name="connsiteY5" fmla="*/ 1945429 h 2257229"/>
              <a:gd name="connsiteX6" fmla="*/ 2046321 w 2424728"/>
              <a:gd name="connsiteY6" fmla="*/ 2048025 h 2257229"/>
              <a:gd name="connsiteX7" fmla="*/ 1778894 w 2424728"/>
              <a:gd name="connsiteY7" fmla="*/ 2223933 h 2257229"/>
              <a:gd name="connsiteX8" fmla="*/ 1696632 w 2424728"/>
              <a:gd name="connsiteY8" fmla="*/ 2246633 h 2257229"/>
              <a:gd name="connsiteX9" fmla="*/ 1533377 w 2424728"/>
              <a:gd name="connsiteY9" fmla="*/ 2253800 h 2257229"/>
              <a:gd name="connsiteX10" fmla="*/ 1466615 w 2424728"/>
              <a:gd name="connsiteY10" fmla="*/ 2255068 h 2257229"/>
              <a:gd name="connsiteX11" fmla="*/ 1122343 w 2424728"/>
              <a:gd name="connsiteY11" fmla="*/ 2256097 h 2257229"/>
              <a:gd name="connsiteX12" fmla="*/ 963340 w 2424728"/>
              <a:gd name="connsiteY12" fmla="*/ 2250165 h 2257229"/>
              <a:gd name="connsiteX13" fmla="*/ 879810 w 2424728"/>
              <a:gd name="connsiteY13" fmla="*/ 2243513 h 2257229"/>
              <a:gd name="connsiteX14" fmla="*/ 769430 w 2424728"/>
              <a:gd name="connsiteY14" fmla="*/ 2202844 h 2257229"/>
              <a:gd name="connsiteX15" fmla="*/ 548911 w 2424728"/>
              <a:gd name="connsiteY15" fmla="*/ 2041921 h 2257229"/>
              <a:gd name="connsiteX16" fmla="*/ 417752 w 2424728"/>
              <a:gd name="connsiteY16" fmla="*/ 1930753 h 2257229"/>
              <a:gd name="connsiteX17" fmla="*/ 287827 w 2424728"/>
              <a:gd name="connsiteY17" fmla="*/ 1799491 h 2257229"/>
              <a:gd name="connsiteX18" fmla="*/ 222436 w 2424728"/>
              <a:gd name="connsiteY18" fmla="*/ 1701113 h 2257229"/>
              <a:gd name="connsiteX19" fmla="*/ 98786 w 2424728"/>
              <a:gd name="connsiteY19" fmla="*/ 1499694 h 2257229"/>
              <a:gd name="connsiteX20" fmla="*/ 25337 w 2424728"/>
              <a:gd name="connsiteY20" fmla="*/ 1372032 h 2257229"/>
              <a:gd name="connsiteX21" fmla="*/ 12410 w 2424728"/>
              <a:gd name="connsiteY21" fmla="*/ 1319088 h 2257229"/>
              <a:gd name="connsiteX22" fmla="*/ 1334 w 2424728"/>
              <a:gd name="connsiteY22" fmla="*/ 1142460 h 2257229"/>
              <a:gd name="connsiteX23" fmla="*/ 648 w 2424728"/>
              <a:gd name="connsiteY23" fmla="*/ 985789 h 2257229"/>
              <a:gd name="connsiteX24" fmla="*/ 6718 w 2424728"/>
              <a:gd name="connsiteY24" fmla="*/ 829358 h 2257229"/>
              <a:gd name="connsiteX25" fmla="*/ 22320 w 2424728"/>
              <a:gd name="connsiteY25" fmla="*/ 672002 h 2257229"/>
              <a:gd name="connsiteX26" fmla="*/ 64428 w 2424728"/>
              <a:gd name="connsiteY26" fmla="*/ 559976 h 2257229"/>
              <a:gd name="connsiteX27" fmla="*/ 182694 w 2424728"/>
              <a:gd name="connsiteY27" fmla="*/ 402722 h 2257229"/>
              <a:gd name="connsiteX28" fmla="*/ 284981 w 2424728"/>
              <a:gd name="connsiteY28" fmla="*/ 289908 h 2257229"/>
              <a:gd name="connsiteX29" fmla="*/ 390457 w 2424728"/>
              <a:gd name="connsiteY29" fmla="*/ 213613 h 2257229"/>
              <a:gd name="connsiteX30" fmla="*/ 687134 w 2424728"/>
              <a:gd name="connsiteY30" fmla="*/ 91472 h 2257229"/>
              <a:gd name="connsiteX31" fmla="*/ 1002945 w 2424728"/>
              <a:gd name="connsiteY31" fmla="*/ 18674 h 2257229"/>
              <a:gd name="connsiteX32" fmla="*/ 1158622 w 2424728"/>
              <a:gd name="connsiteY32" fmla="*/ 3244 h 2257229"/>
              <a:gd name="connsiteX33" fmla="*/ 1287827 w 2424728"/>
              <a:gd name="connsiteY33" fmla="*/ 398 h 2257229"/>
              <a:gd name="connsiteX34" fmla="*/ 1466032 w 2424728"/>
              <a:gd name="connsiteY34" fmla="*/ 13394 h 2257229"/>
              <a:gd name="connsiteX35" fmla="*/ 1615262 w 2424728"/>
              <a:gd name="connsiteY35" fmla="*/ 39180 h 2257229"/>
              <a:gd name="connsiteX36" fmla="*/ 1713571 w 2424728"/>
              <a:gd name="connsiteY36" fmla="*/ 80328 h 2257229"/>
              <a:gd name="connsiteX37" fmla="*/ 2005516 w 2424728"/>
              <a:gd name="connsiteY37" fmla="*/ 282330 h 2257229"/>
              <a:gd name="connsiteX38" fmla="*/ 2141168 w 2424728"/>
              <a:gd name="connsiteY38" fmla="*/ 394836 h 2257229"/>
              <a:gd name="connsiteX39" fmla="*/ 2206319 w 2424728"/>
              <a:gd name="connsiteY39" fmla="*/ 454192 h 2257229"/>
              <a:gd name="connsiteX40" fmla="*/ 2276579 w 2424728"/>
              <a:gd name="connsiteY40" fmla="*/ 523149 h 2257229"/>
              <a:gd name="connsiteX41" fmla="*/ 2357057 w 2424728"/>
              <a:gd name="connsiteY41" fmla="*/ 617481 h 2257229"/>
              <a:gd name="connsiteX42" fmla="*/ 2410927 w 2424728"/>
              <a:gd name="connsiteY42" fmla="*/ 753166 h 2257229"/>
              <a:gd name="connsiteX43" fmla="*/ 2423340 w 2424728"/>
              <a:gd name="connsiteY43" fmla="*/ 864437 h 2257229"/>
              <a:gd name="connsiteX44" fmla="*/ 2424643 w 2424728"/>
              <a:gd name="connsiteY44" fmla="*/ 925988 h 225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24728" h="2257229">
                <a:moveTo>
                  <a:pt x="2424643" y="925988"/>
                </a:moveTo>
                <a:cubicBezTo>
                  <a:pt x="2425294" y="984555"/>
                  <a:pt x="2422140" y="1035201"/>
                  <a:pt x="2418197" y="1085848"/>
                </a:cubicBezTo>
                <a:cubicBezTo>
                  <a:pt x="2408835" y="1206891"/>
                  <a:pt x="2390319" y="1326598"/>
                  <a:pt x="2366281" y="1445481"/>
                </a:cubicBezTo>
                <a:cubicBezTo>
                  <a:pt x="2345707" y="1547082"/>
                  <a:pt x="2321018" y="1647724"/>
                  <a:pt x="2287689" y="1745999"/>
                </a:cubicBezTo>
                <a:cubicBezTo>
                  <a:pt x="2271744" y="1793045"/>
                  <a:pt x="2254599" y="1839679"/>
                  <a:pt x="2228847" y="1882576"/>
                </a:cubicBezTo>
                <a:cubicBezTo>
                  <a:pt x="2214068" y="1907230"/>
                  <a:pt x="2193083" y="1926330"/>
                  <a:pt x="2172371" y="1945429"/>
                </a:cubicBezTo>
                <a:cubicBezTo>
                  <a:pt x="2132526" y="1982223"/>
                  <a:pt x="2089972" y="2015861"/>
                  <a:pt x="2046321" y="2048025"/>
                </a:cubicBezTo>
                <a:cubicBezTo>
                  <a:pt x="1960322" y="2111427"/>
                  <a:pt x="1872025" y="2171332"/>
                  <a:pt x="1778894" y="2223933"/>
                </a:cubicBezTo>
                <a:cubicBezTo>
                  <a:pt x="1753107" y="2238506"/>
                  <a:pt x="1726053" y="2244987"/>
                  <a:pt x="1696632" y="2246633"/>
                </a:cubicBezTo>
                <a:cubicBezTo>
                  <a:pt x="1642248" y="2249685"/>
                  <a:pt x="1587830" y="2251982"/>
                  <a:pt x="1533377" y="2253800"/>
                </a:cubicBezTo>
                <a:cubicBezTo>
                  <a:pt x="1511123" y="2254554"/>
                  <a:pt x="1488869" y="2254417"/>
                  <a:pt x="1466615" y="2255068"/>
                </a:cubicBezTo>
                <a:cubicBezTo>
                  <a:pt x="1351880" y="2258394"/>
                  <a:pt x="1237077" y="2257160"/>
                  <a:pt x="1122343" y="2256097"/>
                </a:cubicBezTo>
                <a:cubicBezTo>
                  <a:pt x="1069331" y="2255617"/>
                  <a:pt x="1016284" y="2253937"/>
                  <a:pt x="963340" y="2250165"/>
                </a:cubicBezTo>
                <a:cubicBezTo>
                  <a:pt x="935462" y="2248176"/>
                  <a:pt x="907653" y="2245398"/>
                  <a:pt x="879810" y="2243513"/>
                </a:cubicBezTo>
                <a:cubicBezTo>
                  <a:pt x="838731" y="2240735"/>
                  <a:pt x="803377" y="2224310"/>
                  <a:pt x="769430" y="2202844"/>
                </a:cubicBezTo>
                <a:cubicBezTo>
                  <a:pt x="692312" y="2154118"/>
                  <a:pt x="620029" y="2098809"/>
                  <a:pt x="548911" y="2041921"/>
                </a:cubicBezTo>
                <a:cubicBezTo>
                  <a:pt x="504128" y="2006123"/>
                  <a:pt x="460271" y="1969158"/>
                  <a:pt x="417752" y="1930753"/>
                </a:cubicBezTo>
                <a:cubicBezTo>
                  <a:pt x="372009" y="1889434"/>
                  <a:pt x="326198" y="1848046"/>
                  <a:pt x="287827" y="1799491"/>
                </a:cubicBezTo>
                <a:cubicBezTo>
                  <a:pt x="263378" y="1768562"/>
                  <a:pt x="243696" y="1734237"/>
                  <a:pt x="222436" y="1701113"/>
                </a:cubicBezTo>
                <a:cubicBezTo>
                  <a:pt x="179882" y="1634796"/>
                  <a:pt x="138666" y="1567622"/>
                  <a:pt x="98786" y="1499694"/>
                </a:cubicBezTo>
                <a:cubicBezTo>
                  <a:pt x="73926" y="1457346"/>
                  <a:pt x="49409" y="1414826"/>
                  <a:pt x="25337" y="1372032"/>
                </a:cubicBezTo>
                <a:cubicBezTo>
                  <a:pt x="16250" y="1355847"/>
                  <a:pt x="14673" y="1337159"/>
                  <a:pt x="12410" y="1319088"/>
                </a:cubicBezTo>
                <a:cubicBezTo>
                  <a:pt x="5072" y="1260452"/>
                  <a:pt x="3083" y="1201474"/>
                  <a:pt x="1334" y="1142460"/>
                </a:cubicBezTo>
                <a:cubicBezTo>
                  <a:pt x="-209" y="1090203"/>
                  <a:pt x="-380" y="1037979"/>
                  <a:pt x="648" y="985789"/>
                </a:cubicBezTo>
                <a:cubicBezTo>
                  <a:pt x="1677" y="933634"/>
                  <a:pt x="3323" y="881479"/>
                  <a:pt x="6718" y="829358"/>
                </a:cubicBezTo>
                <a:cubicBezTo>
                  <a:pt x="10147" y="776689"/>
                  <a:pt x="14742" y="724225"/>
                  <a:pt x="22320" y="672002"/>
                </a:cubicBezTo>
                <a:cubicBezTo>
                  <a:pt x="28183" y="631437"/>
                  <a:pt x="42036" y="594301"/>
                  <a:pt x="64428" y="559976"/>
                </a:cubicBezTo>
                <a:cubicBezTo>
                  <a:pt x="100329" y="504872"/>
                  <a:pt x="140483" y="453026"/>
                  <a:pt x="182694" y="402722"/>
                </a:cubicBezTo>
                <a:cubicBezTo>
                  <a:pt x="215338" y="363803"/>
                  <a:pt x="249457" y="326256"/>
                  <a:pt x="284981" y="289908"/>
                </a:cubicBezTo>
                <a:cubicBezTo>
                  <a:pt x="315876" y="258293"/>
                  <a:pt x="350887" y="233295"/>
                  <a:pt x="390457" y="213613"/>
                </a:cubicBezTo>
                <a:cubicBezTo>
                  <a:pt x="486469" y="165813"/>
                  <a:pt x="584950" y="124185"/>
                  <a:pt x="687134" y="91472"/>
                </a:cubicBezTo>
                <a:cubicBezTo>
                  <a:pt x="790347" y="58451"/>
                  <a:pt x="895549" y="33762"/>
                  <a:pt x="1002945" y="18674"/>
                </a:cubicBezTo>
                <a:cubicBezTo>
                  <a:pt x="1054655" y="11405"/>
                  <a:pt x="1106501" y="6124"/>
                  <a:pt x="1158622" y="3244"/>
                </a:cubicBezTo>
                <a:cubicBezTo>
                  <a:pt x="1201690" y="878"/>
                  <a:pt x="1244724" y="-802"/>
                  <a:pt x="1287827" y="398"/>
                </a:cubicBezTo>
                <a:cubicBezTo>
                  <a:pt x="1347388" y="2044"/>
                  <a:pt x="1406847" y="5713"/>
                  <a:pt x="1466032" y="13394"/>
                </a:cubicBezTo>
                <a:cubicBezTo>
                  <a:pt x="1516164" y="19874"/>
                  <a:pt x="1565815" y="28687"/>
                  <a:pt x="1615262" y="39180"/>
                </a:cubicBezTo>
                <a:cubicBezTo>
                  <a:pt x="1650752" y="46723"/>
                  <a:pt x="1682539" y="62737"/>
                  <a:pt x="1713571" y="80328"/>
                </a:cubicBezTo>
                <a:cubicBezTo>
                  <a:pt x="1816887" y="138964"/>
                  <a:pt x="1912179" y="209258"/>
                  <a:pt x="2005516" y="282330"/>
                </a:cubicBezTo>
                <a:cubicBezTo>
                  <a:pt x="2051808" y="318575"/>
                  <a:pt x="2096796" y="356328"/>
                  <a:pt x="2141168" y="394836"/>
                </a:cubicBezTo>
                <a:cubicBezTo>
                  <a:pt x="2163353" y="414072"/>
                  <a:pt x="2184441" y="434578"/>
                  <a:pt x="2206319" y="454192"/>
                </a:cubicBezTo>
                <a:cubicBezTo>
                  <a:pt x="2230767" y="476137"/>
                  <a:pt x="2253776" y="499592"/>
                  <a:pt x="2276579" y="523149"/>
                </a:cubicBezTo>
                <a:cubicBezTo>
                  <a:pt x="2305348" y="552878"/>
                  <a:pt x="2332472" y="584082"/>
                  <a:pt x="2357057" y="617481"/>
                </a:cubicBezTo>
                <a:cubicBezTo>
                  <a:pt x="2386924" y="658080"/>
                  <a:pt x="2401943" y="704406"/>
                  <a:pt x="2410927" y="753166"/>
                </a:cubicBezTo>
                <a:cubicBezTo>
                  <a:pt x="2417682" y="789959"/>
                  <a:pt x="2421282" y="827061"/>
                  <a:pt x="2423340" y="864437"/>
                </a:cubicBezTo>
                <a:cubicBezTo>
                  <a:pt x="2424609" y="887583"/>
                  <a:pt x="2424300" y="910660"/>
                  <a:pt x="2424643" y="925988"/>
                </a:cubicBezTo>
                <a:close/>
              </a:path>
            </a:pathLst>
          </a:custGeom>
          <a:solidFill>
            <a:srgbClr val="9CD5DD">
              <a:alpha val="30187"/>
            </a:srgbClr>
          </a:solidFill>
          <a:ln w="342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7" name="Graphic 31">
            <a:extLst>
              <a:ext uri="{FF2B5EF4-FFF2-40B4-BE49-F238E27FC236}">
                <a16:creationId xmlns:a16="http://schemas.microsoft.com/office/drawing/2014/main" id="{F768433D-DF4C-B784-1D04-DFF31764BFAB}"/>
              </a:ext>
            </a:extLst>
          </p:cNvPr>
          <p:cNvSpPr/>
          <p:nvPr/>
        </p:nvSpPr>
        <p:spPr>
          <a:xfrm rot="10800000">
            <a:off x="6677302" y="3621646"/>
            <a:ext cx="2714193" cy="2066957"/>
          </a:xfrm>
          <a:custGeom>
            <a:avLst/>
            <a:gdLst>
              <a:gd name="connsiteX0" fmla="*/ 2897682 w 2898282"/>
              <a:gd name="connsiteY0" fmla="*/ 1438050 h 3135907"/>
              <a:gd name="connsiteX1" fmla="*/ 2892059 w 2898282"/>
              <a:gd name="connsiteY1" fmla="*/ 1633794 h 3135907"/>
              <a:gd name="connsiteX2" fmla="*/ 2875793 w 2898282"/>
              <a:gd name="connsiteY2" fmla="*/ 1832151 h 3135907"/>
              <a:gd name="connsiteX3" fmla="*/ 2840750 w 2898282"/>
              <a:gd name="connsiteY3" fmla="*/ 2087618 h 3135907"/>
              <a:gd name="connsiteX4" fmla="*/ 2800335 w 2898282"/>
              <a:gd name="connsiteY4" fmla="*/ 2264777 h 3135907"/>
              <a:gd name="connsiteX5" fmla="*/ 2649971 w 2898282"/>
              <a:gd name="connsiteY5" fmla="*/ 2497390 h 3135907"/>
              <a:gd name="connsiteX6" fmla="*/ 2402059 w 2898282"/>
              <a:gd name="connsiteY6" fmla="*/ 2684445 h 3135907"/>
              <a:gd name="connsiteX7" fmla="*/ 1987466 w 2898282"/>
              <a:gd name="connsiteY7" fmla="*/ 2913290 h 3135907"/>
              <a:gd name="connsiteX8" fmla="*/ 1690604 w 2898282"/>
              <a:gd name="connsiteY8" fmla="*/ 3042330 h 3135907"/>
              <a:gd name="connsiteX9" fmla="*/ 1401976 w 2898282"/>
              <a:gd name="connsiteY9" fmla="*/ 3130935 h 3135907"/>
              <a:gd name="connsiteX10" fmla="*/ 1245838 w 2898282"/>
              <a:gd name="connsiteY10" fmla="*/ 3123551 h 3135907"/>
              <a:gd name="connsiteX11" fmla="*/ 943905 w 2898282"/>
              <a:gd name="connsiteY11" fmla="*/ 3041476 h 3135907"/>
              <a:gd name="connsiteX12" fmla="*/ 730333 w 2898282"/>
              <a:gd name="connsiteY12" fmla="*/ 2963319 h 3135907"/>
              <a:gd name="connsiteX13" fmla="*/ 658942 w 2898282"/>
              <a:gd name="connsiteY13" fmla="*/ 2930167 h 3135907"/>
              <a:gd name="connsiteX14" fmla="*/ 593123 w 2898282"/>
              <a:gd name="connsiteY14" fmla="*/ 2861202 h 3135907"/>
              <a:gd name="connsiteX15" fmla="*/ 484228 w 2898282"/>
              <a:gd name="connsiteY15" fmla="*/ 2722719 h 3135907"/>
              <a:gd name="connsiteX16" fmla="*/ 373326 w 2898282"/>
              <a:gd name="connsiteY16" fmla="*/ 2573036 h 3135907"/>
              <a:gd name="connsiteX17" fmla="*/ 193692 w 2898282"/>
              <a:gd name="connsiteY17" fmla="*/ 2320934 h 3135907"/>
              <a:gd name="connsiteX18" fmla="*/ 27815 w 2898282"/>
              <a:gd name="connsiteY18" fmla="*/ 2056526 h 3135907"/>
              <a:gd name="connsiteX19" fmla="*/ 1809 w 2898282"/>
              <a:gd name="connsiteY19" fmla="*/ 1943007 h 3135907"/>
              <a:gd name="connsiteX20" fmla="*/ 6227 w 2898282"/>
              <a:gd name="connsiteY20" fmla="*/ 1699846 h 3135907"/>
              <a:gd name="connsiteX21" fmla="*/ 33488 w 2898282"/>
              <a:gd name="connsiteY21" fmla="*/ 1419114 h 3135907"/>
              <a:gd name="connsiteX22" fmla="*/ 74656 w 2898282"/>
              <a:gd name="connsiteY22" fmla="*/ 1185094 h 3135907"/>
              <a:gd name="connsiteX23" fmla="*/ 130133 w 2898282"/>
              <a:gd name="connsiteY23" fmla="*/ 1042442 h 3135907"/>
              <a:gd name="connsiteX24" fmla="*/ 294905 w 2898282"/>
              <a:gd name="connsiteY24" fmla="*/ 678379 h 3135907"/>
              <a:gd name="connsiteX25" fmla="*/ 346566 w 2898282"/>
              <a:gd name="connsiteY25" fmla="*/ 574505 h 3135907"/>
              <a:gd name="connsiteX26" fmla="*/ 404603 w 2898282"/>
              <a:gd name="connsiteY26" fmla="*/ 511567 h 3135907"/>
              <a:gd name="connsiteX27" fmla="*/ 734852 w 2898282"/>
              <a:gd name="connsiteY27" fmla="*/ 260018 h 3135907"/>
              <a:gd name="connsiteX28" fmla="*/ 954298 w 2898282"/>
              <a:gd name="connsiteY28" fmla="*/ 116813 h 3135907"/>
              <a:gd name="connsiteX29" fmla="*/ 1109933 w 2898282"/>
              <a:gd name="connsiteY29" fmla="*/ 31875 h 3135907"/>
              <a:gd name="connsiteX30" fmla="*/ 1247947 w 2898282"/>
              <a:gd name="connsiteY30" fmla="*/ 2943 h 3135907"/>
              <a:gd name="connsiteX31" fmla="*/ 1352272 w 2898282"/>
              <a:gd name="connsiteY31" fmla="*/ 130 h 3135907"/>
              <a:gd name="connsiteX32" fmla="*/ 1515037 w 2898282"/>
              <a:gd name="connsiteY32" fmla="*/ 5706 h 3135907"/>
              <a:gd name="connsiteX33" fmla="*/ 1708176 w 2898282"/>
              <a:gd name="connsiteY33" fmla="*/ 27204 h 3135907"/>
              <a:gd name="connsiteX34" fmla="*/ 1814058 w 2898282"/>
              <a:gd name="connsiteY34" fmla="*/ 65579 h 3135907"/>
              <a:gd name="connsiteX35" fmla="*/ 2008753 w 2898282"/>
              <a:gd name="connsiteY35" fmla="*/ 171764 h 3135907"/>
              <a:gd name="connsiteX36" fmla="*/ 2351804 w 2898282"/>
              <a:gd name="connsiteY36" fmla="*/ 427131 h 3135907"/>
              <a:gd name="connsiteX37" fmla="*/ 2524760 w 2898282"/>
              <a:gd name="connsiteY37" fmla="*/ 602281 h 3135907"/>
              <a:gd name="connsiteX38" fmla="*/ 2678889 w 2898282"/>
              <a:gd name="connsiteY38" fmla="*/ 799482 h 3135907"/>
              <a:gd name="connsiteX39" fmla="*/ 2846021 w 2898282"/>
              <a:gd name="connsiteY39" fmla="*/ 1101060 h 3135907"/>
              <a:gd name="connsiteX40" fmla="*/ 2886436 w 2898282"/>
              <a:gd name="connsiteY40" fmla="*/ 1227538 h 3135907"/>
              <a:gd name="connsiteX41" fmla="*/ 2894620 w 2898282"/>
              <a:gd name="connsiteY41" fmla="*/ 1311622 h 3135907"/>
              <a:gd name="connsiteX42" fmla="*/ 2897682 w 2898282"/>
              <a:gd name="connsiteY42" fmla="*/ 1438050 h 31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98282" h="3135907">
                <a:moveTo>
                  <a:pt x="2897682" y="1438050"/>
                </a:moveTo>
                <a:cubicBezTo>
                  <a:pt x="2899088" y="1504102"/>
                  <a:pt x="2895473" y="1568998"/>
                  <a:pt x="2892059" y="1633794"/>
                </a:cubicBezTo>
                <a:cubicBezTo>
                  <a:pt x="2888545" y="1699997"/>
                  <a:pt x="2882520" y="1766149"/>
                  <a:pt x="2875793" y="1832151"/>
                </a:cubicBezTo>
                <a:cubicBezTo>
                  <a:pt x="2867057" y="1917742"/>
                  <a:pt x="2855811" y="2002931"/>
                  <a:pt x="2840750" y="2087618"/>
                </a:cubicBezTo>
                <a:cubicBezTo>
                  <a:pt x="2830156" y="2147291"/>
                  <a:pt x="2816501" y="2206310"/>
                  <a:pt x="2800335" y="2264777"/>
                </a:cubicBezTo>
                <a:cubicBezTo>
                  <a:pt x="2774530" y="2358154"/>
                  <a:pt x="2720659" y="2432795"/>
                  <a:pt x="2649971" y="2497390"/>
                </a:cubicBezTo>
                <a:cubicBezTo>
                  <a:pt x="2573107" y="2567611"/>
                  <a:pt x="2489215" y="2628338"/>
                  <a:pt x="2402059" y="2684445"/>
                </a:cubicBezTo>
                <a:cubicBezTo>
                  <a:pt x="2269066" y="2770036"/>
                  <a:pt x="2129847" y="2844626"/>
                  <a:pt x="1987466" y="2913290"/>
                </a:cubicBezTo>
                <a:cubicBezTo>
                  <a:pt x="1890219" y="2960205"/>
                  <a:pt x="1791416" y="3003753"/>
                  <a:pt x="1690604" y="3042330"/>
                </a:cubicBezTo>
                <a:cubicBezTo>
                  <a:pt x="1596470" y="3078344"/>
                  <a:pt x="1501281" y="3111345"/>
                  <a:pt x="1401976" y="3130935"/>
                </a:cubicBezTo>
                <a:cubicBezTo>
                  <a:pt x="1349009" y="3141382"/>
                  <a:pt x="1297549" y="3133647"/>
                  <a:pt x="1245838" y="3123551"/>
                </a:cubicBezTo>
                <a:cubicBezTo>
                  <a:pt x="1143219" y="3103509"/>
                  <a:pt x="1043110" y="3074426"/>
                  <a:pt x="943905" y="3041476"/>
                </a:cubicBezTo>
                <a:cubicBezTo>
                  <a:pt x="871911" y="3017567"/>
                  <a:pt x="800419" y="2992402"/>
                  <a:pt x="730333" y="2963319"/>
                </a:cubicBezTo>
                <a:cubicBezTo>
                  <a:pt x="706084" y="2953223"/>
                  <a:pt x="681534" y="2943629"/>
                  <a:pt x="658942" y="2930167"/>
                </a:cubicBezTo>
                <a:cubicBezTo>
                  <a:pt x="630827" y="2913391"/>
                  <a:pt x="613607" y="2885513"/>
                  <a:pt x="593123" y="2861202"/>
                </a:cubicBezTo>
                <a:cubicBezTo>
                  <a:pt x="555269" y="2816297"/>
                  <a:pt x="519573" y="2769634"/>
                  <a:pt x="484228" y="2722719"/>
                </a:cubicBezTo>
                <a:cubicBezTo>
                  <a:pt x="446876" y="2673143"/>
                  <a:pt x="409674" y="2623366"/>
                  <a:pt x="373326" y="2573036"/>
                </a:cubicBezTo>
                <a:cubicBezTo>
                  <a:pt x="312929" y="2489353"/>
                  <a:pt x="251830" y="2406173"/>
                  <a:pt x="193692" y="2320934"/>
                </a:cubicBezTo>
                <a:cubicBezTo>
                  <a:pt x="135053" y="2234991"/>
                  <a:pt x="76514" y="2148848"/>
                  <a:pt x="27815" y="2056526"/>
                </a:cubicBezTo>
                <a:cubicBezTo>
                  <a:pt x="8938" y="2020712"/>
                  <a:pt x="3767" y="1982437"/>
                  <a:pt x="1809" y="1943007"/>
                </a:cubicBezTo>
                <a:cubicBezTo>
                  <a:pt x="-2258" y="1861836"/>
                  <a:pt x="1106" y="1780766"/>
                  <a:pt x="6227" y="1699846"/>
                </a:cubicBezTo>
                <a:cubicBezTo>
                  <a:pt x="12201" y="1606017"/>
                  <a:pt x="20586" y="1512339"/>
                  <a:pt x="33488" y="1419114"/>
                </a:cubicBezTo>
                <a:cubicBezTo>
                  <a:pt x="44383" y="1340555"/>
                  <a:pt x="55327" y="1262096"/>
                  <a:pt x="74656" y="1185094"/>
                </a:cubicBezTo>
                <a:cubicBezTo>
                  <a:pt x="87157" y="1135216"/>
                  <a:pt x="110804" y="1089658"/>
                  <a:pt x="130133" y="1042442"/>
                </a:cubicBezTo>
                <a:cubicBezTo>
                  <a:pt x="180689" y="919129"/>
                  <a:pt x="238626" y="799131"/>
                  <a:pt x="294905" y="678379"/>
                </a:cubicBezTo>
                <a:cubicBezTo>
                  <a:pt x="311222" y="643319"/>
                  <a:pt x="327790" y="608259"/>
                  <a:pt x="346566" y="574505"/>
                </a:cubicBezTo>
                <a:cubicBezTo>
                  <a:pt x="360574" y="549289"/>
                  <a:pt x="383065" y="530453"/>
                  <a:pt x="404603" y="511567"/>
                </a:cubicBezTo>
                <a:cubicBezTo>
                  <a:pt x="508879" y="420099"/>
                  <a:pt x="621087" y="338928"/>
                  <a:pt x="734852" y="260018"/>
                </a:cubicBezTo>
                <a:cubicBezTo>
                  <a:pt x="806595" y="210240"/>
                  <a:pt x="879292" y="161668"/>
                  <a:pt x="954298" y="116813"/>
                </a:cubicBezTo>
                <a:cubicBezTo>
                  <a:pt x="1005055" y="86425"/>
                  <a:pt x="1055913" y="56337"/>
                  <a:pt x="1109933" y="31875"/>
                </a:cubicBezTo>
                <a:cubicBezTo>
                  <a:pt x="1153913" y="11934"/>
                  <a:pt x="1200653" y="5806"/>
                  <a:pt x="1247947" y="2943"/>
                </a:cubicBezTo>
                <a:cubicBezTo>
                  <a:pt x="1282638" y="833"/>
                  <a:pt x="1317480" y="-422"/>
                  <a:pt x="1352272" y="130"/>
                </a:cubicBezTo>
                <a:cubicBezTo>
                  <a:pt x="1406544" y="984"/>
                  <a:pt x="1460816" y="2943"/>
                  <a:pt x="1515037" y="5706"/>
                </a:cubicBezTo>
                <a:cubicBezTo>
                  <a:pt x="1579801" y="9021"/>
                  <a:pt x="1644164" y="16656"/>
                  <a:pt x="1708176" y="27204"/>
                </a:cubicBezTo>
                <a:cubicBezTo>
                  <a:pt x="1745930" y="33432"/>
                  <a:pt x="1780119" y="49004"/>
                  <a:pt x="1814058" y="65579"/>
                </a:cubicBezTo>
                <a:cubicBezTo>
                  <a:pt x="1880529" y="98078"/>
                  <a:pt x="1945595" y="133289"/>
                  <a:pt x="2008753" y="171764"/>
                </a:cubicBezTo>
                <a:cubicBezTo>
                  <a:pt x="2130952" y="246205"/>
                  <a:pt x="2245720" y="330841"/>
                  <a:pt x="2351804" y="427131"/>
                </a:cubicBezTo>
                <a:cubicBezTo>
                  <a:pt x="2412652" y="482384"/>
                  <a:pt x="2470337" y="540600"/>
                  <a:pt x="2524760" y="602281"/>
                </a:cubicBezTo>
                <a:cubicBezTo>
                  <a:pt x="2580085" y="664968"/>
                  <a:pt x="2632299" y="730115"/>
                  <a:pt x="2678889" y="799482"/>
                </a:cubicBezTo>
                <a:cubicBezTo>
                  <a:pt x="2743151" y="895170"/>
                  <a:pt x="2799883" y="995176"/>
                  <a:pt x="2846021" y="1101060"/>
                </a:cubicBezTo>
                <a:cubicBezTo>
                  <a:pt x="2863844" y="1141947"/>
                  <a:pt x="2881366" y="1182734"/>
                  <a:pt x="2886436" y="1227538"/>
                </a:cubicBezTo>
                <a:cubicBezTo>
                  <a:pt x="2889599" y="1255516"/>
                  <a:pt x="2893616" y="1283544"/>
                  <a:pt x="2894620" y="1311622"/>
                </a:cubicBezTo>
                <a:cubicBezTo>
                  <a:pt x="2896327" y="1354066"/>
                  <a:pt x="2899640" y="1396510"/>
                  <a:pt x="2897682" y="1438050"/>
                </a:cubicBezTo>
                <a:close/>
              </a:path>
            </a:pathLst>
          </a:custGeom>
          <a:solidFill>
            <a:srgbClr val="9CD5DD">
              <a:alpha val="3085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8" name="Graphic 29">
            <a:extLst>
              <a:ext uri="{FF2B5EF4-FFF2-40B4-BE49-F238E27FC236}">
                <a16:creationId xmlns:a16="http://schemas.microsoft.com/office/drawing/2014/main" id="{E2AB0B57-B6DA-A1CA-EF4F-BEA668C18CEF}"/>
              </a:ext>
            </a:extLst>
          </p:cNvPr>
          <p:cNvSpPr/>
          <p:nvPr/>
        </p:nvSpPr>
        <p:spPr>
          <a:xfrm>
            <a:off x="282413" y="4003281"/>
            <a:ext cx="1921037" cy="1635133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012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9" name="Graphic 36">
            <a:extLst>
              <a:ext uri="{FF2B5EF4-FFF2-40B4-BE49-F238E27FC236}">
                <a16:creationId xmlns:a16="http://schemas.microsoft.com/office/drawing/2014/main" id="{79AD23FB-0E00-4945-FA1B-5CF9086865FF}"/>
              </a:ext>
            </a:extLst>
          </p:cNvPr>
          <p:cNvSpPr/>
          <p:nvPr/>
        </p:nvSpPr>
        <p:spPr>
          <a:xfrm rot="10197017">
            <a:off x="2041337" y="5206892"/>
            <a:ext cx="1942516" cy="1651138"/>
          </a:xfrm>
          <a:custGeom>
            <a:avLst/>
            <a:gdLst>
              <a:gd name="connsiteX0" fmla="*/ 2424643 w 2424728"/>
              <a:gd name="connsiteY0" fmla="*/ 925988 h 2257229"/>
              <a:gd name="connsiteX1" fmla="*/ 2418197 w 2424728"/>
              <a:gd name="connsiteY1" fmla="*/ 1085848 h 2257229"/>
              <a:gd name="connsiteX2" fmla="*/ 2366281 w 2424728"/>
              <a:gd name="connsiteY2" fmla="*/ 1445481 h 2257229"/>
              <a:gd name="connsiteX3" fmla="*/ 2287689 w 2424728"/>
              <a:gd name="connsiteY3" fmla="*/ 1745999 h 2257229"/>
              <a:gd name="connsiteX4" fmla="*/ 2228847 w 2424728"/>
              <a:gd name="connsiteY4" fmla="*/ 1882576 h 2257229"/>
              <a:gd name="connsiteX5" fmla="*/ 2172371 w 2424728"/>
              <a:gd name="connsiteY5" fmla="*/ 1945429 h 2257229"/>
              <a:gd name="connsiteX6" fmla="*/ 2046321 w 2424728"/>
              <a:gd name="connsiteY6" fmla="*/ 2048025 h 2257229"/>
              <a:gd name="connsiteX7" fmla="*/ 1778894 w 2424728"/>
              <a:gd name="connsiteY7" fmla="*/ 2223933 h 2257229"/>
              <a:gd name="connsiteX8" fmla="*/ 1696632 w 2424728"/>
              <a:gd name="connsiteY8" fmla="*/ 2246633 h 2257229"/>
              <a:gd name="connsiteX9" fmla="*/ 1533377 w 2424728"/>
              <a:gd name="connsiteY9" fmla="*/ 2253800 h 2257229"/>
              <a:gd name="connsiteX10" fmla="*/ 1466615 w 2424728"/>
              <a:gd name="connsiteY10" fmla="*/ 2255068 h 2257229"/>
              <a:gd name="connsiteX11" fmla="*/ 1122343 w 2424728"/>
              <a:gd name="connsiteY11" fmla="*/ 2256097 h 2257229"/>
              <a:gd name="connsiteX12" fmla="*/ 963340 w 2424728"/>
              <a:gd name="connsiteY12" fmla="*/ 2250165 h 2257229"/>
              <a:gd name="connsiteX13" fmla="*/ 879810 w 2424728"/>
              <a:gd name="connsiteY13" fmla="*/ 2243513 h 2257229"/>
              <a:gd name="connsiteX14" fmla="*/ 769430 w 2424728"/>
              <a:gd name="connsiteY14" fmla="*/ 2202844 h 2257229"/>
              <a:gd name="connsiteX15" fmla="*/ 548911 w 2424728"/>
              <a:gd name="connsiteY15" fmla="*/ 2041921 h 2257229"/>
              <a:gd name="connsiteX16" fmla="*/ 417752 w 2424728"/>
              <a:gd name="connsiteY16" fmla="*/ 1930753 h 2257229"/>
              <a:gd name="connsiteX17" fmla="*/ 287827 w 2424728"/>
              <a:gd name="connsiteY17" fmla="*/ 1799491 h 2257229"/>
              <a:gd name="connsiteX18" fmla="*/ 222436 w 2424728"/>
              <a:gd name="connsiteY18" fmla="*/ 1701113 h 2257229"/>
              <a:gd name="connsiteX19" fmla="*/ 98786 w 2424728"/>
              <a:gd name="connsiteY19" fmla="*/ 1499694 h 2257229"/>
              <a:gd name="connsiteX20" fmla="*/ 25337 w 2424728"/>
              <a:gd name="connsiteY20" fmla="*/ 1372032 h 2257229"/>
              <a:gd name="connsiteX21" fmla="*/ 12410 w 2424728"/>
              <a:gd name="connsiteY21" fmla="*/ 1319088 h 2257229"/>
              <a:gd name="connsiteX22" fmla="*/ 1334 w 2424728"/>
              <a:gd name="connsiteY22" fmla="*/ 1142460 h 2257229"/>
              <a:gd name="connsiteX23" fmla="*/ 648 w 2424728"/>
              <a:gd name="connsiteY23" fmla="*/ 985789 h 2257229"/>
              <a:gd name="connsiteX24" fmla="*/ 6718 w 2424728"/>
              <a:gd name="connsiteY24" fmla="*/ 829358 h 2257229"/>
              <a:gd name="connsiteX25" fmla="*/ 22320 w 2424728"/>
              <a:gd name="connsiteY25" fmla="*/ 672002 h 2257229"/>
              <a:gd name="connsiteX26" fmla="*/ 64428 w 2424728"/>
              <a:gd name="connsiteY26" fmla="*/ 559976 h 2257229"/>
              <a:gd name="connsiteX27" fmla="*/ 182694 w 2424728"/>
              <a:gd name="connsiteY27" fmla="*/ 402722 h 2257229"/>
              <a:gd name="connsiteX28" fmla="*/ 284981 w 2424728"/>
              <a:gd name="connsiteY28" fmla="*/ 289908 h 2257229"/>
              <a:gd name="connsiteX29" fmla="*/ 390457 w 2424728"/>
              <a:gd name="connsiteY29" fmla="*/ 213613 h 2257229"/>
              <a:gd name="connsiteX30" fmla="*/ 687134 w 2424728"/>
              <a:gd name="connsiteY30" fmla="*/ 91472 h 2257229"/>
              <a:gd name="connsiteX31" fmla="*/ 1002945 w 2424728"/>
              <a:gd name="connsiteY31" fmla="*/ 18674 h 2257229"/>
              <a:gd name="connsiteX32" fmla="*/ 1158622 w 2424728"/>
              <a:gd name="connsiteY32" fmla="*/ 3244 h 2257229"/>
              <a:gd name="connsiteX33" fmla="*/ 1287827 w 2424728"/>
              <a:gd name="connsiteY33" fmla="*/ 398 h 2257229"/>
              <a:gd name="connsiteX34" fmla="*/ 1466032 w 2424728"/>
              <a:gd name="connsiteY34" fmla="*/ 13394 h 2257229"/>
              <a:gd name="connsiteX35" fmla="*/ 1615262 w 2424728"/>
              <a:gd name="connsiteY35" fmla="*/ 39180 h 2257229"/>
              <a:gd name="connsiteX36" fmla="*/ 1713571 w 2424728"/>
              <a:gd name="connsiteY36" fmla="*/ 80328 h 2257229"/>
              <a:gd name="connsiteX37" fmla="*/ 2005516 w 2424728"/>
              <a:gd name="connsiteY37" fmla="*/ 282330 h 2257229"/>
              <a:gd name="connsiteX38" fmla="*/ 2141168 w 2424728"/>
              <a:gd name="connsiteY38" fmla="*/ 394836 h 2257229"/>
              <a:gd name="connsiteX39" fmla="*/ 2206319 w 2424728"/>
              <a:gd name="connsiteY39" fmla="*/ 454192 h 2257229"/>
              <a:gd name="connsiteX40" fmla="*/ 2276579 w 2424728"/>
              <a:gd name="connsiteY40" fmla="*/ 523149 h 2257229"/>
              <a:gd name="connsiteX41" fmla="*/ 2357057 w 2424728"/>
              <a:gd name="connsiteY41" fmla="*/ 617481 h 2257229"/>
              <a:gd name="connsiteX42" fmla="*/ 2410927 w 2424728"/>
              <a:gd name="connsiteY42" fmla="*/ 753166 h 2257229"/>
              <a:gd name="connsiteX43" fmla="*/ 2423340 w 2424728"/>
              <a:gd name="connsiteY43" fmla="*/ 864437 h 2257229"/>
              <a:gd name="connsiteX44" fmla="*/ 2424643 w 2424728"/>
              <a:gd name="connsiteY44" fmla="*/ 925988 h 225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24728" h="2257229">
                <a:moveTo>
                  <a:pt x="2424643" y="925988"/>
                </a:moveTo>
                <a:cubicBezTo>
                  <a:pt x="2425294" y="984555"/>
                  <a:pt x="2422140" y="1035201"/>
                  <a:pt x="2418197" y="1085848"/>
                </a:cubicBezTo>
                <a:cubicBezTo>
                  <a:pt x="2408835" y="1206891"/>
                  <a:pt x="2390319" y="1326598"/>
                  <a:pt x="2366281" y="1445481"/>
                </a:cubicBezTo>
                <a:cubicBezTo>
                  <a:pt x="2345707" y="1547082"/>
                  <a:pt x="2321018" y="1647724"/>
                  <a:pt x="2287689" y="1745999"/>
                </a:cubicBezTo>
                <a:cubicBezTo>
                  <a:pt x="2271744" y="1793045"/>
                  <a:pt x="2254599" y="1839679"/>
                  <a:pt x="2228847" y="1882576"/>
                </a:cubicBezTo>
                <a:cubicBezTo>
                  <a:pt x="2214068" y="1907230"/>
                  <a:pt x="2193083" y="1926330"/>
                  <a:pt x="2172371" y="1945429"/>
                </a:cubicBezTo>
                <a:cubicBezTo>
                  <a:pt x="2132526" y="1982223"/>
                  <a:pt x="2089972" y="2015861"/>
                  <a:pt x="2046321" y="2048025"/>
                </a:cubicBezTo>
                <a:cubicBezTo>
                  <a:pt x="1960322" y="2111427"/>
                  <a:pt x="1872025" y="2171332"/>
                  <a:pt x="1778894" y="2223933"/>
                </a:cubicBezTo>
                <a:cubicBezTo>
                  <a:pt x="1753107" y="2238506"/>
                  <a:pt x="1726053" y="2244987"/>
                  <a:pt x="1696632" y="2246633"/>
                </a:cubicBezTo>
                <a:cubicBezTo>
                  <a:pt x="1642248" y="2249685"/>
                  <a:pt x="1587830" y="2251982"/>
                  <a:pt x="1533377" y="2253800"/>
                </a:cubicBezTo>
                <a:cubicBezTo>
                  <a:pt x="1511123" y="2254554"/>
                  <a:pt x="1488869" y="2254417"/>
                  <a:pt x="1466615" y="2255068"/>
                </a:cubicBezTo>
                <a:cubicBezTo>
                  <a:pt x="1351880" y="2258394"/>
                  <a:pt x="1237077" y="2257160"/>
                  <a:pt x="1122343" y="2256097"/>
                </a:cubicBezTo>
                <a:cubicBezTo>
                  <a:pt x="1069331" y="2255617"/>
                  <a:pt x="1016284" y="2253937"/>
                  <a:pt x="963340" y="2250165"/>
                </a:cubicBezTo>
                <a:cubicBezTo>
                  <a:pt x="935462" y="2248176"/>
                  <a:pt x="907653" y="2245398"/>
                  <a:pt x="879810" y="2243513"/>
                </a:cubicBezTo>
                <a:cubicBezTo>
                  <a:pt x="838731" y="2240735"/>
                  <a:pt x="803377" y="2224310"/>
                  <a:pt x="769430" y="2202844"/>
                </a:cubicBezTo>
                <a:cubicBezTo>
                  <a:pt x="692312" y="2154118"/>
                  <a:pt x="620029" y="2098809"/>
                  <a:pt x="548911" y="2041921"/>
                </a:cubicBezTo>
                <a:cubicBezTo>
                  <a:pt x="504128" y="2006123"/>
                  <a:pt x="460271" y="1969158"/>
                  <a:pt x="417752" y="1930753"/>
                </a:cubicBezTo>
                <a:cubicBezTo>
                  <a:pt x="372009" y="1889434"/>
                  <a:pt x="326198" y="1848046"/>
                  <a:pt x="287827" y="1799491"/>
                </a:cubicBezTo>
                <a:cubicBezTo>
                  <a:pt x="263378" y="1768562"/>
                  <a:pt x="243696" y="1734237"/>
                  <a:pt x="222436" y="1701113"/>
                </a:cubicBezTo>
                <a:cubicBezTo>
                  <a:pt x="179882" y="1634796"/>
                  <a:pt x="138666" y="1567622"/>
                  <a:pt x="98786" y="1499694"/>
                </a:cubicBezTo>
                <a:cubicBezTo>
                  <a:pt x="73926" y="1457346"/>
                  <a:pt x="49409" y="1414826"/>
                  <a:pt x="25337" y="1372032"/>
                </a:cubicBezTo>
                <a:cubicBezTo>
                  <a:pt x="16250" y="1355847"/>
                  <a:pt x="14673" y="1337159"/>
                  <a:pt x="12410" y="1319088"/>
                </a:cubicBezTo>
                <a:cubicBezTo>
                  <a:pt x="5072" y="1260452"/>
                  <a:pt x="3083" y="1201474"/>
                  <a:pt x="1334" y="1142460"/>
                </a:cubicBezTo>
                <a:cubicBezTo>
                  <a:pt x="-209" y="1090203"/>
                  <a:pt x="-380" y="1037979"/>
                  <a:pt x="648" y="985789"/>
                </a:cubicBezTo>
                <a:cubicBezTo>
                  <a:pt x="1677" y="933634"/>
                  <a:pt x="3323" y="881479"/>
                  <a:pt x="6718" y="829358"/>
                </a:cubicBezTo>
                <a:cubicBezTo>
                  <a:pt x="10147" y="776689"/>
                  <a:pt x="14742" y="724225"/>
                  <a:pt x="22320" y="672002"/>
                </a:cubicBezTo>
                <a:cubicBezTo>
                  <a:pt x="28183" y="631437"/>
                  <a:pt x="42036" y="594301"/>
                  <a:pt x="64428" y="559976"/>
                </a:cubicBezTo>
                <a:cubicBezTo>
                  <a:pt x="100329" y="504872"/>
                  <a:pt x="140483" y="453026"/>
                  <a:pt x="182694" y="402722"/>
                </a:cubicBezTo>
                <a:cubicBezTo>
                  <a:pt x="215338" y="363803"/>
                  <a:pt x="249457" y="326256"/>
                  <a:pt x="284981" y="289908"/>
                </a:cubicBezTo>
                <a:cubicBezTo>
                  <a:pt x="315876" y="258293"/>
                  <a:pt x="350887" y="233295"/>
                  <a:pt x="390457" y="213613"/>
                </a:cubicBezTo>
                <a:cubicBezTo>
                  <a:pt x="486469" y="165813"/>
                  <a:pt x="584950" y="124185"/>
                  <a:pt x="687134" y="91472"/>
                </a:cubicBezTo>
                <a:cubicBezTo>
                  <a:pt x="790347" y="58451"/>
                  <a:pt x="895549" y="33762"/>
                  <a:pt x="1002945" y="18674"/>
                </a:cubicBezTo>
                <a:cubicBezTo>
                  <a:pt x="1054655" y="11405"/>
                  <a:pt x="1106501" y="6124"/>
                  <a:pt x="1158622" y="3244"/>
                </a:cubicBezTo>
                <a:cubicBezTo>
                  <a:pt x="1201690" y="878"/>
                  <a:pt x="1244724" y="-802"/>
                  <a:pt x="1287827" y="398"/>
                </a:cubicBezTo>
                <a:cubicBezTo>
                  <a:pt x="1347388" y="2044"/>
                  <a:pt x="1406847" y="5713"/>
                  <a:pt x="1466032" y="13394"/>
                </a:cubicBezTo>
                <a:cubicBezTo>
                  <a:pt x="1516164" y="19874"/>
                  <a:pt x="1565815" y="28687"/>
                  <a:pt x="1615262" y="39180"/>
                </a:cubicBezTo>
                <a:cubicBezTo>
                  <a:pt x="1650752" y="46723"/>
                  <a:pt x="1682539" y="62737"/>
                  <a:pt x="1713571" y="80328"/>
                </a:cubicBezTo>
                <a:cubicBezTo>
                  <a:pt x="1816887" y="138964"/>
                  <a:pt x="1912179" y="209258"/>
                  <a:pt x="2005516" y="282330"/>
                </a:cubicBezTo>
                <a:cubicBezTo>
                  <a:pt x="2051808" y="318575"/>
                  <a:pt x="2096796" y="356328"/>
                  <a:pt x="2141168" y="394836"/>
                </a:cubicBezTo>
                <a:cubicBezTo>
                  <a:pt x="2163353" y="414072"/>
                  <a:pt x="2184441" y="434578"/>
                  <a:pt x="2206319" y="454192"/>
                </a:cubicBezTo>
                <a:cubicBezTo>
                  <a:pt x="2230767" y="476137"/>
                  <a:pt x="2253776" y="499592"/>
                  <a:pt x="2276579" y="523149"/>
                </a:cubicBezTo>
                <a:cubicBezTo>
                  <a:pt x="2305348" y="552878"/>
                  <a:pt x="2332472" y="584082"/>
                  <a:pt x="2357057" y="617481"/>
                </a:cubicBezTo>
                <a:cubicBezTo>
                  <a:pt x="2386924" y="658080"/>
                  <a:pt x="2401943" y="704406"/>
                  <a:pt x="2410927" y="753166"/>
                </a:cubicBezTo>
                <a:cubicBezTo>
                  <a:pt x="2417682" y="789959"/>
                  <a:pt x="2421282" y="827061"/>
                  <a:pt x="2423340" y="864437"/>
                </a:cubicBezTo>
                <a:cubicBezTo>
                  <a:pt x="2424609" y="887583"/>
                  <a:pt x="2424300" y="910660"/>
                  <a:pt x="2424643" y="925988"/>
                </a:cubicBezTo>
                <a:close/>
              </a:path>
            </a:pathLst>
          </a:custGeom>
          <a:solidFill>
            <a:srgbClr val="9CD5DD">
              <a:alpha val="30000"/>
            </a:srgbClr>
          </a:solidFill>
          <a:ln w="342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38D48D-08AE-79E7-348B-A28682A2BFD3}"/>
              </a:ext>
            </a:extLst>
          </p:cNvPr>
          <p:cNvSpPr txBox="1"/>
          <p:nvPr/>
        </p:nvSpPr>
        <p:spPr>
          <a:xfrm>
            <a:off x="542108" y="2085547"/>
            <a:ext cx="205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A) Contagious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9ED93B-0DB7-07E8-2D6E-B4E224D42BA9}"/>
              </a:ext>
            </a:extLst>
          </p:cNvPr>
          <p:cNvSpPr txBox="1"/>
          <p:nvPr/>
        </p:nvSpPr>
        <p:spPr>
          <a:xfrm>
            <a:off x="1895678" y="3462734"/>
            <a:ext cx="205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B) Treatment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806178-9CE6-700B-48FD-504961A3E85B}"/>
              </a:ext>
            </a:extLst>
          </p:cNvPr>
          <p:cNvSpPr txBox="1"/>
          <p:nvPr/>
        </p:nvSpPr>
        <p:spPr>
          <a:xfrm>
            <a:off x="243788" y="4598419"/>
            <a:ext cx="205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C) Diagnosis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D831B1-DE63-A0D5-28E0-7542096FC1F9}"/>
              </a:ext>
            </a:extLst>
          </p:cNvPr>
          <p:cNvSpPr txBox="1"/>
          <p:nvPr/>
        </p:nvSpPr>
        <p:spPr>
          <a:xfrm>
            <a:off x="1975777" y="5816058"/>
            <a:ext cx="2056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D) Heredity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FB81E1-CDC3-0215-E809-F475AE484E94}"/>
              </a:ext>
            </a:extLst>
          </p:cNvPr>
          <p:cNvSpPr txBox="1"/>
          <p:nvPr/>
        </p:nvSpPr>
        <p:spPr>
          <a:xfrm>
            <a:off x="6807504" y="1748492"/>
            <a:ext cx="20561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1) The passing on of genetic information and traits from parents to their offspring.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4F7B3F-FD2C-359D-B5B0-A3895B650D58}"/>
              </a:ext>
            </a:extLst>
          </p:cNvPr>
          <p:cNvSpPr txBox="1"/>
          <p:nvPr/>
        </p:nvSpPr>
        <p:spPr>
          <a:xfrm>
            <a:off x="9431833" y="3085259"/>
            <a:ext cx="2056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2) The process of identifying a disease, illness or injury based on its symptoms.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ABF1CD-1181-A75E-6057-30FE484030F0}"/>
              </a:ext>
            </a:extLst>
          </p:cNvPr>
          <p:cNvSpPr txBox="1"/>
          <p:nvPr/>
        </p:nvSpPr>
        <p:spPr>
          <a:xfrm>
            <a:off x="6968697" y="4120256"/>
            <a:ext cx="20561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3) A disease or illness that spreads from one person or organism to another.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DE9894-0AA3-A8DF-FE13-E3CDF4B804DC}"/>
              </a:ext>
            </a:extLst>
          </p:cNvPr>
          <p:cNvSpPr txBox="1"/>
          <p:nvPr/>
        </p:nvSpPr>
        <p:spPr>
          <a:xfrm>
            <a:off x="9391495" y="5053555"/>
            <a:ext cx="20561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4) Something designed to control a health problem, reduce its symptoms or clear it up.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pic>
        <p:nvPicPr>
          <p:cNvPr id="30" name="Picture 29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4E9BB287-107D-F721-C83B-5173CC065B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1626">
            <a:off x="11136978" y="1391069"/>
            <a:ext cx="665886" cy="730108"/>
          </a:xfrm>
          <a:prstGeom prst="rect">
            <a:avLst/>
          </a:prstGeom>
        </p:spPr>
      </p:pic>
      <p:pic>
        <p:nvPicPr>
          <p:cNvPr id="31" name="Picture 30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A0653E65-22C2-9A46-C5D4-79EDDF33E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29365">
            <a:off x="10171037" y="229608"/>
            <a:ext cx="1093311" cy="119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3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FD2F-BECE-6AD4-C4ED-38B65431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08" y="32126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The correct answers!</a:t>
            </a:r>
          </a:p>
        </p:txBody>
      </p:sp>
      <p:sp>
        <p:nvSpPr>
          <p:cNvPr id="9" name="Graphic 15">
            <a:extLst>
              <a:ext uri="{FF2B5EF4-FFF2-40B4-BE49-F238E27FC236}">
                <a16:creationId xmlns:a16="http://schemas.microsoft.com/office/drawing/2014/main" id="{1F050069-45A7-8BCD-7E6C-8F248B831967}"/>
              </a:ext>
            </a:extLst>
          </p:cNvPr>
          <p:cNvSpPr/>
          <p:nvPr/>
        </p:nvSpPr>
        <p:spPr>
          <a:xfrm>
            <a:off x="702614" y="961984"/>
            <a:ext cx="5393386" cy="69022"/>
          </a:xfrm>
          <a:custGeom>
            <a:avLst/>
            <a:gdLst>
              <a:gd name="connsiteX0" fmla="*/ 7098241 w 7703188"/>
              <a:gd name="connsiteY0" fmla="*/ 1276 h 160919"/>
              <a:gd name="connsiteX1" fmla="*/ 7136813 w 7703188"/>
              <a:gd name="connsiteY1" fmla="*/ 1276 h 160919"/>
              <a:gd name="connsiteX2" fmla="*/ 7128456 w 7703188"/>
              <a:gd name="connsiteY2" fmla="*/ 3190 h 160919"/>
              <a:gd name="connsiteX3" fmla="*/ 7172172 w 7703188"/>
              <a:gd name="connsiteY3" fmla="*/ 6379 h 160919"/>
              <a:gd name="connsiteX4" fmla="*/ 7219745 w 7703188"/>
              <a:gd name="connsiteY4" fmla="*/ 5741 h 160919"/>
              <a:gd name="connsiteX5" fmla="*/ 7287247 w 7703188"/>
              <a:gd name="connsiteY5" fmla="*/ 3827 h 160919"/>
              <a:gd name="connsiteX6" fmla="*/ 7296890 w 7703188"/>
              <a:gd name="connsiteY6" fmla="*/ 3190 h 160919"/>
              <a:gd name="connsiteX7" fmla="*/ 7291104 w 7703188"/>
              <a:gd name="connsiteY7" fmla="*/ 1276 h 160919"/>
              <a:gd name="connsiteX8" fmla="*/ 7379822 w 7703188"/>
              <a:gd name="connsiteY8" fmla="*/ 1276 h 160919"/>
              <a:gd name="connsiteX9" fmla="*/ 7372107 w 7703188"/>
              <a:gd name="connsiteY9" fmla="*/ 2552 h 160919"/>
              <a:gd name="connsiteX10" fmla="*/ 7478825 w 7703188"/>
              <a:gd name="connsiteY10" fmla="*/ 1914 h 160919"/>
              <a:gd name="connsiteX11" fmla="*/ 7462110 w 7703188"/>
              <a:gd name="connsiteY11" fmla="*/ 638 h 160919"/>
              <a:gd name="connsiteX12" fmla="*/ 7523827 w 7703188"/>
              <a:gd name="connsiteY12" fmla="*/ 638 h 160919"/>
              <a:gd name="connsiteX13" fmla="*/ 7519969 w 7703188"/>
              <a:gd name="connsiteY13" fmla="*/ 1914 h 160919"/>
              <a:gd name="connsiteX14" fmla="*/ 7526397 w 7703188"/>
              <a:gd name="connsiteY14" fmla="*/ 3827 h 160919"/>
              <a:gd name="connsiteX15" fmla="*/ 7541827 w 7703188"/>
              <a:gd name="connsiteY15" fmla="*/ 7017 h 160919"/>
              <a:gd name="connsiteX16" fmla="*/ 7571399 w 7703188"/>
              <a:gd name="connsiteY16" fmla="*/ 5103 h 160919"/>
              <a:gd name="connsiteX17" fmla="*/ 7624115 w 7703188"/>
              <a:gd name="connsiteY17" fmla="*/ 5741 h 160919"/>
              <a:gd name="connsiteX18" fmla="*/ 7652402 w 7703188"/>
              <a:gd name="connsiteY18" fmla="*/ 6379 h 160919"/>
              <a:gd name="connsiteX19" fmla="*/ 7658831 w 7703188"/>
              <a:gd name="connsiteY19" fmla="*/ 5741 h 160919"/>
              <a:gd name="connsiteX20" fmla="*/ 7678117 w 7703188"/>
              <a:gd name="connsiteY20" fmla="*/ 5741 h 160919"/>
              <a:gd name="connsiteX21" fmla="*/ 7697404 w 7703188"/>
              <a:gd name="connsiteY21" fmla="*/ 7017 h 160919"/>
              <a:gd name="connsiteX22" fmla="*/ 7700618 w 7703188"/>
              <a:gd name="connsiteY22" fmla="*/ 7017 h 160919"/>
              <a:gd name="connsiteX23" fmla="*/ 7703189 w 7703188"/>
              <a:gd name="connsiteY23" fmla="*/ 8293 h 160919"/>
              <a:gd name="connsiteX24" fmla="*/ 7701261 w 7703188"/>
              <a:gd name="connsiteY24" fmla="*/ 9569 h 160919"/>
              <a:gd name="connsiteX25" fmla="*/ 7698689 w 7703188"/>
              <a:gd name="connsiteY25" fmla="*/ 9569 h 160919"/>
              <a:gd name="connsiteX26" fmla="*/ 7661402 w 7703188"/>
              <a:gd name="connsiteY26" fmla="*/ 9569 h 160919"/>
              <a:gd name="connsiteX27" fmla="*/ 7650473 w 7703188"/>
              <a:gd name="connsiteY27" fmla="*/ 13396 h 160919"/>
              <a:gd name="connsiteX28" fmla="*/ 7641473 w 7703188"/>
              <a:gd name="connsiteY28" fmla="*/ 21051 h 160919"/>
              <a:gd name="connsiteX29" fmla="*/ 7559185 w 7703188"/>
              <a:gd name="connsiteY29" fmla="*/ 77825 h 160919"/>
              <a:gd name="connsiteX30" fmla="*/ 7482039 w 7703188"/>
              <a:gd name="connsiteY30" fmla="*/ 130134 h 160919"/>
              <a:gd name="connsiteX31" fmla="*/ 7477539 w 7703188"/>
              <a:gd name="connsiteY31" fmla="*/ 131410 h 160919"/>
              <a:gd name="connsiteX32" fmla="*/ 7419037 w 7703188"/>
              <a:gd name="connsiteY32" fmla="*/ 132685 h 160919"/>
              <a:gd name="connsiteX33" fmla="*/ 7291104 w 7703188"/>
              <a:gd name="connsiteY33" fmla="*/ 132685 h 160919"/>
              <a:gd name="connsiteX34" fmla="*/ 7268603 w 7703188"/>
              <a:gd name="connsiteY34" fmla="*/ 132047 h 160919"/>
              <a:gd name="connsiteX35" fmla="*/ 7210744 w 7703188"/>
              <a:gd name="connsiteY35" fmla="*/ 134599 h 160919"/>
              <a:gd name="connsiteX36" fmla="*/ 7195959 w 7703188"/>
              <a:gd name="connsiteY36" fmla="*/ 135875 h 160919"/>
              <a:gd name="connsiteX37" fmla="*/ 7156100 w 7703188"/>
              <a:gd name="connsiteY37" fmla="*/ 139064 h 160919"/>
              <a:gd name="connsiteX38" fmla="*/ 7112384 w 7703188"/>
              <a:gd name="connsiteY38" fmla="*/ 138427 h 160919"/>
              <a:gd name="connsiteX39" fmla="*/ 7106598 w 7703188"/>
              <a:gd name="connsiteY39" fmla="*/ 137151 h 160919"/>
              <a:gd name="connsiteX40" fmla="*/ 7098241 w 7703188"/>
              <a:gd name="connsiteY40" fmla="*/ 134599 h 160919"/>
              <a:gd name="connsiteX41" fmla="*/ 6907949 w 7703188"/>
              <a:gd name="connsiteY41" fmla="*/ 134599 h 160919"/>
              <a:gd name="connsiteX42" fmla="*/ 6765230 w 7703188"/>
              <a:gd name="connsiteY42" fmla="*/ 133961 h 160919"/>
              <a:gd name="connsiteX43" fmla="*/ 6725371 w 7703188"/>
              <a:gd name="connsiteY43" fmla="*/ 134599 h 160919"/>
              <a:gd name="connsiteX44" fmla="*/ 6679727 w 7703188"/>
              <a:gd name="connsiteY44" fmla="*/ 137789 h 160919"/>
              <a:gd name="connsiteX45" fmla="*/ 6655941 w 7703188"/>
              <a:gd name="connsiteY45" fmla="*/ 137789 h 160919"/>
              <a:gd name="connsiteX46" fmla="*/ 6654012 w 7703188"/>
              <a:gd name="connsiteY46" fmla="*/ 137789 h 160919"/>
              <a:gd name="connsiteX47" fmla="*/ 6649512 w 7703188"/>
              <a:gd name="connsiteY47" fmla="*/ 137789 h 160919"/>
              <a:gd name="connsiteX48" fmla="*/ 6595510 w 7703188"/>
              <a:gd name="connsiteY48" fmla="*/ 137789 h 160919"/>
              <a:gd name="connsiteX49" fmla="*/ 6592296 w 7703188"/>
              <a:gd name="connsiteY49" fmla="*/ 139064 h 160919"/>
              <a:gd name="connsiteX50" fmla="*/ 6594224 w 7703188"/>
              <a:gd name="connsiteY50" fmla="*/ 141616 h 160919"/>
              <a:gd name="connsiteX51" fmla="*/ 6603867 w 7703188"/>
              <a:gd name="connsiteY51" fmla="*/ 144168 h 160919"/>
              <a:gd name="connsiteX52" fmla="*/ 6612867 w 7703188"/>
              <a:gd name="connsiteY52" fmla="*/ 144168 h 160919"/>
              <a:gd name="connsiteX53" fmla="*/ 6614796 w 7703188"/>
              <a:gd name="connsiteY53" fmla="*/ 145444 h 160919"/>
              <a:gd name="connsiteX54" fmla="*/ 6612867 w 7703188"/>
              <a:gd name="connsiteY54" fmla="*/ 146081 h 160919"/>
              <a:gd name="connsiteX55" fmla="*/ 6585867 w 7703188"/>
              <a:gd name="connsiteY55" fmla="*/ 146081 h 160919"/>
              <a:gd name="connsiteX56" fmla="*/ 6531222 w 7703188"/>
              <a:gd name="connsiteY56" fmla="*/ 144806 h 160919"/>
              <a:gd name="connsiteX57" fmla="*/ 6497792 w 7703188"/>
              <a:gd name="connsiteY57" fmla="*/ 144168 h 160919"/>
              <a:gd name="connsiteX58" fmla="*/ 6494578 w 7703188"/>
              <a:gd name="connsiteY58" fmla="*/ 142254 h 160919"/>
              <a:gd name="connsiteX59" fmla="*/ 6489435 w 7703188"/>
              <a:gd name="connsiteY59" fmla="*/ 139702 h 160919"/>
              <a:gd name="connsiteX60" fmla="*/ 6400075 w 7703188"/>
              <a:gd name="connsiteY60" fmla="*/ 138427 h 160919"/>
              <a:gd name="connsiteX61" fmla="*/ 5860700 w 7703188"/>
              <a:gd name="connsiteY61" fmla="*/ 139064 h 160919"/>
              <a:gd name="connsiteX62" fmla="*/ 5682623 w 7703188"/>
              <a:gd name="connsiteY62" fmla="*/ 139064 h 160919"/>
              <a:gd name="connsiteX63" fmla="*/ 5410042 w 7703188"/>
              <a:gd name="connsiteY63" fmla="*/ 139064 h 160919"/>
              <a:gd name="connsiteX64" fmla="*/ 5404899 w 7703188"/>
              <a:gd name="connsiteY64" fmla="*/ 138427 h 160919"/>
              <a:gd name="connsiteX65" fmla="*/ 5395256 w 7703188"/>
              <a:gd name="connsiteY65" fmla="*/ 135875 h 160919"/>
              <a:gd name="connsiteX66" fmla="*/ 5331611 w 7703188"/>
              <a:gd name="connsiteY66" fmla="*/ 139064 h 160919"/>
              <a:gd name="connsiteX67" fmla="*/ 5275038 w 7703188"/>
              <a:gd name="connsiteY67" fmla="*/ 139702 h 160919"/>
              <a:gd name="connsiteX68" fmla="*/ 5217821 w 7703188"/>
              <a:gd name="connsiteY68" fmla="*/ 140978 h 160919"/>
              <a:gd name="connsiteX69" fmla="*/ 5174749 w 7703188"/>
              <a:gd name="connsiteY69" fmla="*/ 142254 h 160919"/>
              <a:gd name="connsiteX70" fmla="*/ 5123961 w 7703188"/>
              <a:gd name="connsiteY70" fmla="*/ 142892 h 160919"/>
              <a:gd name="connsiteX71" fmla="*/ 5096317 w 7703188"/>
              <a:gd name="connsiteY71" fmla="*/ 143530 h 160919"/>
              <a:gd name="connsiteX72" fmla="*/ 5080245 w 7703188"/>
              <a:gd name="connsiteY72" fmla="*/ 143530 h 160919"/>
              <a:gd name="connsiteX73" fmla="*/ 5013386 w 7703188"/>
              <a:gd name="connsiteY73" fmla="*/ 145444 h 160919"/>
              <a:gd name="connsiteX74" fmla="*/ 4933026 w 7703188"/>
              <a:gd name="connsiteY74" fmla="*/ 146719 h 160919"/>
              <a:gd name="connsiteX75" fmla="*/ 4904740 w 7703188"/>
              <a:gd name="connsiteY75" fmla="*/ 146719 h 160919"/>
              <a:gd name="connsiteX76" fmla="*/ 4850738 w 7703188"/>
              <a:gd name="connsiteY76" fmla="*/ 148633 h 160919"/>
              <a:gd name="connsiteX77" fmla="*/ 4783236 w 7703188"/>
              <a:gd name="connsiteY77" fmla="*/ 151185 h 160919"/>
              <a:gd name="connsiteX78" fmla="*/ 4700947 w 7703188"/>
              <a:gd name="connsiteY78" fmla="*/ 152461 h 160919"/>
              <a:gd name="connsiteX79" fmla="*/ 4688732 w 7703188"/>
              <a:gd name="connsiteY79" fmla="*/ 152461 h 160919"/>
              <a:gd name="connsiteX80" fmla="*/ 4641160 w 7703188"/>
              <a:gd name="connsiteY80" fmla="*/ 153098 h 160919"/>
              <a:gd name="connsiteX81" fmla="*/ 4610944 w 7703188"/>
              <a:gd name="connsiteY81" fmla="*/ 153098 h 160919"/>
              <a:gd name="connsiteX82" fmla="*/ 4605158 w 7703188"/>
              <a:gd name="connsiteY82" fmla="*/ 151823 h 160919"/>
              <a:gd name="connsiteX83" fmla="*/ 4608373 w 7703188"/>
              <a:gd name="connsiteY83" fmla="*/ 151185 h 160919"/>
              <a:gd name="connsiteX84" fmla="*/ 4612230 w 7703188"/>
              <a:gd name="connsiteY84" fmla="*/ 149909 h 160919"/>
              <a:gd name="connsiteX85" fmla="*/ 4609016 w 7703188"/>
              <a:gd name="connsiteY85" fmla="*/ 148633 h 160919"/>
              <a:gd name="connsiteX86" fmla="*/ 4578157 w 7703188"/>
              <a:gd name="connsiteY86" fmla="*/ 148633 h 160919"/>
              <a:gd name="connsiteX87" fmla="*/ 4552442 w 7703188"/>
              <a:gd name="connsiteY87" fmla="*/ 150547 h 160919"/>
              <a:gd name="connsiteX88" fmla="*/ 4533799 w 7703188"/>
              <a:gd name="connsiteY88" fmla="*/ 151823 h 160919"/>
              <a:gd name="connsiteX89" fmla="*/ 4412938 w 7703188"/>
              <a:gd name="connsiteY89" fmla="*/ 151823 h 160919"/>
              <a:gd name="connsiteX90" fmla="*/ 4405866 w 7703188"/>
              <a:gd name="connsiteY90" fmla="*/ 151823 h 160919"/>
              <a:gd name="connsiteX91" fmla="*/ 4337721 w 7703188"/>
              <a:gd name="connsiteY91" fmla="*/ 149909 h 160919"/>
              <a:gd name="connsiteX92" fmla="*/ 4304291 w 7703188"/>
              <a:gd name="connsiteY92" fmla="*/ 148633 h 160919"/>
              <a:gd name="connsiteX93" fmla="*/ 4303005 w 7703188"/>
              <a:gd name="connsiteY93" fmla="*/ 148633 h 160919"/>
              <a:gd name="connsiteX94" fmla="*/ 4271504 w 7703188"/>
              <a:gd name="connsiteY94" fmla="*/ 151823 h 160919"/>
              <a:gd name="connsiteX95" fmla="*/ 4148714 w 7703188"/>
              <a:gd name="connsiteY95" fmla="*/ 151823 h 160919"/>
              <a:gd name="connsiteX96" fmla="*/ 4124928 w 7703188"/>
              <a:gd name="connsiteY96" fmla="*/ 153098 h 160919"/>
              <a:gd name="connsiteX97" fmla="*/ 4111427 w 7703188"/>
              <a:gd name="connsiteY97" fmla="*/ 155012 h 160919"/>
              <a:gd name="connsiteX98" fmla="*/ 4067069 w 7703188"/>
              <a:gd name="connsiteY98" fmla="*/ 155012 h 160919"/>
              <a:gd name="connsiteX99" fmla="*/ 3973851 w 7703188"/>
              <a:gd name="connsiteY99" fmla="*/ 158202 h 160919"/>
              <a:gd name="connsiteX100" fmla="*/ 3937208 w 7703188"/>
              <a:gd name="connsiteY100" fmla="*/ 159478 h 160919"/>
              <a:gd name="connsiteX101" fmla="*/ 3858776 w 7703188"/>
              <a:gd name="connsiteY101" fmla="*/ 158202 h 160919"/>
              <a:gd name="connsiteX102" fmla="*/ 3722486 w 7703188"/>
              <a:gd name="connsiteY102" fmla="*/ 160115 h 160919"/>
              <a:gd name="connsiteX103" fmla="*/ 3701914 w 7703188"/>
              <a:gd name="connsiteY103" fmla="*/ 158840 h 160919"/>
              <a:gd name="connsiteX104" fmla="*/ 3681342 w 7703188"/>
              <a:gd name="connsiteY104" fmla="*/ 160115 h 160919"/>
              <a:gd name="connsiteX105" fmla="*/ 3672342 w 7703188"/>
              <a:gd name="connsiteY105" fmla="*/ 160753 h 160919"/>
              <a:gd name="connsiteX106" fmla="*/ 3663984 w 7703188"/>
              <a:gd name="connsiteY106" fmla="*/ 159478 h 160919"/>
              <a:gd name="connsiteX107" fmla="*/ 3593910 w 7703188"/>
              <a:gd name="connsiteY107" fmla="*/ 156926 h 160919"/>
              <a:gd name="connsiteX108" fmla="*/ 3555980 w 7703188"/>
              <a:gd name="connsiteY108" fmla="*/ 155012 h 160919"/>
              <a:gd name="connsiteX109" fmla="*/ 3550195 w 7703188"/>
              <a:gd name="connsiteY109" fmla="*/ 155650 h 160919"/>
              <a:gd name="connsiteX110" fmla="*/ 3550195 w 7703188"/>
              <a:gd name="connsiteY110" fmla="*/ 160115 h 160919"/>
              <a:gd name="connsiteX111" fmla="*/ 3539266 w 7703188"/>
              <a:gd name="connsiteY111" fmla="*/ 159478 h 160919"/>
              <a:gd name="connsiteX112" fmla="*/ 3503265 w 7703188"/>
              <a:gd name="connsiteY112" fmla="*/ 160753 h 160919"/>
              <a:gd name="connsiteX113" fmla="*/ 3240327 w 7703188"/>
              <a:gd name="connsiteY113" fmla="*/ 160753 h 160919"/>
              <a:gd name="connsiteX114" fmla="*/ 3048107 w 7703188"/>
              <a:gd name="connsiteY114" fmla="*/ 160115 h 160919"/>
              <a:gd name="connsiteX115" fmla="*/ 2888030 w 7703188"/>
              <a:gd name="connsiteY115" fmla="*/ 159478 h 160919"/>
              <a:gd name="connsiteX116" fmla="*/ 2698381 w 7703188"/>
              <a:gd name="connsiteY116" fmla="*/ 158202 h 160919"/>
              <a:gd name="connsiteX117" fmla="*/ 2604521 w 7703188"/>
              <a:gd name="connsiteY117" fmla="*/ 157564 h 160919"/>
              <a:gd name="connsiteX118" fmla="*/ 2490088 w 7703188"/>
              <a:gd name="connsiteY118" fmla="*/ 157564 h 160919"/>
              <a:gd name="connsiteX119" fmla="*/ 2480445 w 7703188"/>
              <a:gd name="connsiteY119" fmla="*/ 155650 h 160919"/>
              <a:gd name="connsiteX120" fmla="*/ 2464373 w 7703188"/>
              <a:gd name="connsiteY120" fmla="*/ 151823 h 160919"/>
              <a:gd name="connsiteX121" fmla="*/ 2450230 w 7703188"/>
              <a:gd name="connsiteY121" fmla="*/ 151823 h 160919"/>
              <a:gd name="connsiteX122" fmla="*/ 2429015 w 7703188"/>
              <a:gd name="connsiteY122" fmla="*/ 152461 h 160919"/>
              <a:gd name="connsiteX123" fmla="*/ 2417443 w 7703188"/>
              <a:gd name="connsiteY123" fmla="*/ 155012 h 160919"/>
              <a:gd name="connsiteX124" fmla="*/ 2414871 w 7703188"/>
              <a:gd name="connsiteY124" fmla="*/ 155650 h 160919"/>
              <a:gd name="connsiteX125" fmla="*/ 2401371 w 7703188"/>
              <a:gd name="connsiteY125" fmla="*/ 156288 h 160919"/>
              <a:gd name="connsiteX126" fmla="*/ 2355726 w 7703188"/>
              <a:gd name="connsiteY126" fmla="*/ 156288 h 160919"/>
              <a:gd name="connsiteX127" fmla="*/ 2321654 w 7703188"/>
              <a:gd name="connsiteY127" fmla="*/ 155650 h 160919"/>
              <a:gd name="connsiteX128" fmla="*/ 2302368 w 7703188"/>
              <a:gd name="connsiteY128" fmla="*/ 155012 h 160919"/>
              <a:gd name="connsiteX129" fmla="*/ 2282438 w 7703188"/>
              <a:gd name="connsiteY129" fmla="*/ 156288 h 160919"/>
              <a:gd name="connsiteX130" fmla="*/ 2242580 w 7703188"/>
              <a:gd name="connsiteY130" fmla="*/ 155012 h 160919"/>
              <a:gd name="connsiteX131" fmla="*/ 2164792 w 7703188"/>
              <a:gd name="connsiteY131" fmla="*/ 155012 h 160919"/>
              <a:gd name="connsiteX132" fmla="*/ 2144220 w 7703188"/>
              <a:gd name="connsiteY132" fmla="*/ 156926 h 160919"/>
              <a:gd name="connsiteX133" fmla="*/ 2096004 w 7703188"/>
              <a:gd name="connsiteY133" fmla="*/ 157564 h 160919"/>
              <a:gd name="connsiteX134" fmla="*/ 2046502 w 7703188"/>
              <a:gd name="connsiteY134" fmla="*/ 154374 h 160919"/>
              <a:gd name="connsiteX135" fmla="*/ 2029787 w 7703188"/>
              <a:gd name="connsiteY135" fmla="*/ 153098 h 160919"/>
              <a:gd name="connsiteX136" fmla="*/ 2023358 w 7703188"/>
              <a:gd name="connsiteY136" fmla="*/ 155012 h 160919"/>
              <a:gd name="connsiteX137" fmla="*/ 2015001 w 7703188"/>
              <a:gd name="connsiteY137" fmla="*/ 158840 h 160919"/>
              <a:gd name="connsiteX138" fmla="*/ 2006001 w 7703188"/>
              <a:gd name="connsiteY138" fmla="*/ 158840 h 160919"/>
              <a:gd name="connsiteX139" fmla="*/ 1669132 w 7703188"/>
              <a:gd name="connsiteY139" fmla="*/ 159478 h 160919"/>
              <a:gd name="connsiteX140" fmla="*/ 1562415 w 7703188"/>
              <a:gd name="connsiteY140" fmla="*/ 160753 h 160919"/>
              <a:gd name="connsiteX141" fmla="*/ 1519984 w 7703188"/>
              <a:gd name="connsiteY141" fmla="*/ 158202 h 160919"/>
              <a:gd name="connsiteX142" fmla="*/ 1482698 w 7703188"/>
              <a:gd name="connsiteY142" fmla="*/ 157564 h 160919"/>
              <a:gd name="connsiteX143" fmla="*/ 1319406 w 7703188"/>
              <a:gd name="connsiteY143" fmla="*/ 158202 h 160919"/>
              <a:gd name="connsiteX144" fmla="*/ 1273119 w 7703188"/>
              <a:gd name="connsiteY144" fmla="*/ 158202 h 160919"/>
              <a:gd name="connsiteX145" fmla="*/ 1068684 w 7703188"/>
              <a:gd name="connsiteY145" fmla="*/ 157564 h 160919"/>
              <a:gd name="connsiteX146" fmla="*/ 997967 w 7703188"/>
              <a:gd name="connsiteY146" fmla="*/ 156926 h 160919"/>
              <a:gd name="connsiteX147" fmla="*/ 818604 w 7703188"/>
              <a:gd name="connsiteY147" fmla="*/ 155650 h 160919"/>
              <a:gd name="connsiteX148" fmla="*/ 638598 w 7703188"/>
              <a:gd name="connsiteY148" fmla="*/ 153736 h 160919"/>
              <a:gd name="connsiteX149" fmla="*/ 537666 w 7703188"/>
              <a:gd name="connsiteY149" fmla="*/ 153098 h 160919"/>
              <a:gd name="connsiteX150" fmla="*/ 414234 w 7703188"/>
              <a:gd name="connsiteY150" fmla="*/ 151823 h 160919"/>
              <a:gd name="connsiteX151" fmla="*/ 308159 w 7703188"/>
              <a:gd name="connsiteY151" fmla="*/ 150547 h 160919"/>
              <a:gd name="connsiteX152" fmla="*/ 301730 w 7703188"/>
              <a:gd name="connsiteY152" fmla="*/ 149271 h 160919"/>
              <a:gd name="connsiteX153" fmla="*/ 293372 w 7703188"/>
              <a:gd name="connsiteY153" fmla="*/ 146719 h 160919"/>
              <a:gd name="connsiteX154" fmla="*/ 214298 w 7703188"/>
              <a:gd name="connsiteY154" fmla="*/ 146719 h 160919"/>
              <a:gd name="connsiteX155" fmla="*/ 193083 w 7703188"/>
              <a:gd name="connsiteY155" fmla="*/ 149271 h 160919"/>
              <a:gd name="connsiteX156" fmla="*/ 181512 w 7703188"/>
              <a:gd name="connsiteY156" fmla="*/ 149909 h 160919"/>
              <a:gd name="connsiteX157" fmla="*/ 139082 w 7703188"/>
              <a:gd name="connsiteY157" fmla="*/ 148633 h 160919"/>
              <a:gd name="connsiteX158" fmla="*/ 83151 w 7703188"/>
              <a:gd name="connsiteY158" fmla="*/ 148633 h 160919"/>
              <a:gd name="connsiteX159" fmla="*/ 39435 w 7703188"/>
              <a:gd name="connsiteY159" fmla="*/ 147995 h 160919"/>
              <a:gd name="connsiteX160" fmla="*/ 34935 w 7703188"/>
              <a:gd name="connsiteY160" fmla="*/ 146719 h 160919"/>
              <a:gd name="connsiteX161" fmla="*/ 38793 w 7703188"/>
              <a:gd name="connsiteY161" fmla="*/ 145444 h 160919"/>
              <a:gd name="connsiteX162" fmla="*/ 49722 w 7703188"/>
              <a:gd name="connsiteY162" fmla="*/ 144806 h 160919"/>
              <a:gd name="connsiteX163" fmla="*/ 94080 w 7703188"/>
              <a:gd name="connsiteY163" fmla="*/ 145444 h 160919"/>
              <a:gd name="connsiteX164" fmla="*/ 95366 w 7703188"/>
              <a:gd name="connsiteY164" fmla="*/ 146081 h 160919"/>
              <a:gd name="connsiteX165" fmla="*/ 99866 w 7703188"/>
              <a:gd name="connsiteY165" fmla="*/ 144806 h 160919"/>
              <a:gd name="connsiteX166" fmla="*/ 96652 w 7703188"/>
              <a:gd name="connsiteY166" fmla="*/ 141616 h 160919"/>
              <a:gd name="connsiteX167" fmla="*/ 77365 w 7703188"/>
              <a:gd name="connsiteY167" fmla="*/ 139064 h 160919"/>
              <a:gd name="connsiteX168" fmla="*/ 23364 w 7703188"/>
              <a:gd name="connsiteY168" fmla="*/ 123117 h 160919"/>
              <a:gd name="connsiteX169" fmla="*/ 5363 w 7703188"/>
              <a:gd name="connsiteY169" fmla="*/ 107807 h 160919"/>
              <a:gd name="connsiteX170" fmla="*/ 220 w 7703188"/>
              <a:gd name="connsiteY170" fmla="*/ 93135 h 160919"/>
              <a:gd name="connsiteX171" fmla="*/ 9863 w 7703188"/>
              <a:gd name="connsiteY171" fmla="*/ 65705 h 160919"/>
              <a:gd name="connsiteX172" fmla="*/ 56793 w 7703188"/>
              <a:gd name="connsiteY172" fmla="*/ 22327 h 160919"/>
              <a:gd name="connsiteX173" fmla="*/ 62579 w 7703188"/>
              <a:gd name="connsiteY173" fmla="*/ 20413 h 160919"/>
              <a:gd name="connsiteX174" fmla="*/ 98580 w 7703188"/>
              <a:gd name="connsiteY174" fmla="*/ 21689 h 160919"/>
              <a:gd name="connsiteX175" fmla="*/ 160297 w 7703188"/>
              <a:gd name="connsiteY175" fmla="*/ 26792 h 160919"/>
              <a:gd name="connsiteX176" fmla="*/ 197584 w 7703188"/>
              <a:gd name="connsiteY176" fmla="*/ 26792 h 160919"/>
              <a:gd name="connsiteX177" fmla="*/ 269586 w 7703188"/>
              <a:gd name="connsiteY177" fmla="*/ 26154 h 160919"/>
              <a:gd name="connsiteX178" fmla="*/ 434163 w 7703188"/>
              <a:gd name="connsiteY178" fmla="*/ 26792 h 160919"/>
              <a:gd name="connsiteX179" fmla="*/ 460521 w 7703188"/>
              <a:gd name="connsiteY179" fmla="*/ 28068 h 160919"/>
              <a:gd name="connsiteX180" fmla="*/ 531880 w 7703188"/>
              <a:gd name="connsiteY180" fmla="*/ 28706 h 160919"/>
              <a:gd name="connsiteX181" fmla="*/ 592954 w 7703188"/>
              <a:gd name="connsiteY181" fmla="*/ 29344 h 160919"/>
              <a:gd name="connsiteX182" fmla="*/ 836605 w 7703188"/>
              <a:gd name="connsiteY182" fmla="*/ 28706 h 160919"/>
              <a:gd name="connsiteX183" fmla="*/ 875177 w 7703188"/>
              <a:gd name="connsiteY183" fmla="*/ 27430 h 160919"/>
              <a:gd name="connsiteX184" fmla="*/ 877106 w 7703188"/>
              <a:gd name="connsiteY184" fmla="*/ 28068 h 160919"/>
              <a:gd name="connsiteX185" fmla="*/ 882892 w 7703188"/>
              <a:gd name="connsiteY185" fmla="*/ 30620 h 160919"/>
              <a:gd name="connsiteX186" fmla="*/ 944608 w 7703188"/>
              <a:gd name="connsiteY186" fmla="*/ 29344 h 160919"/>
              <a:gd name="connsiteX187" fmla="*/ 960037 w 7703188"/>
              <a:gd name="connsiteY187" fmla="*/ 29344 h 160919"/>
              <a:gd name="connsiteX188" fmla="*/ 1058398 w 7703188"/>
              <a:gd name="connsiteY188" fmla="*/ 26154 h 160919"/>
              <a:gd name="connsiteX189" fmla="*/ 1119471 w 7703188"/>
              <a:gd name="connsiteY189" fmla="*/ 24879 h 160919"/>
              <a:gd name="connsiteX190" fmla="*/ 1157401 w 7703188"/>
              <a:gd name="connsiteY190" fmla="*/ 24879 h 160919"/>
              <a:gd name="connsiteX191" fmla="*/ 1228761 w 7703188"/>
              <a:gd name="connsiteY191" fmla="*/ 20413 h 160919"/>
              <a:gd name="connsiteX192" fmla="*/ 1237761 w 7703188"/>
              <a:gd name="connsiteY192" fmla="*/ 17861 h 160919"/>
              <a:gd name="connsiteX193" fmla="*/ 1243547 w 7703188"/>
              <a:gd name="connsiteY193" fmla="*/ 15948 h 160919"/>
              <a:gd name="connsiteX194" fmla="*/ 1273119 w 7703188"/>
              <a:gd name="connsiteY194" fmla="*/ 16586 h 160919"/>
              <a:gd name="connsiteX195" fmla="*/ 1306549 w 7703188"/>
              <a:gd name="connsiteY195" fmla="*/ 19137 h 160919"/>
              <a:gd name="connsiteX196" fmla="*/ 1339979 w 7703188"/>
              <a:gd name="connsiteY196" fmla="*/ 20413 h 160919"/>
              <a:gd name="connsiteX197" fmla="*/ 1417767 w 7703188"/>
              <a:gd name="connsiteY197" fmla="*/ 19137 h 160919"/>
              <a:gd name="connsiteX198" fmla="*/ 1719277 w 7703188"/>
              <a:gd name="connsiteY198" fmla="*/ 19137 h 160919"/>
              <a:gd name="connsiteX199" fmla="*/ 1966785 w 7703188"/>
              <a:gd name="connsiteY199" fmla="*/ 19775 h 160919"/>
              <a:gd name="connsiteX200" fmla="*/ 2164792 w 7703188"/>
              <a:gd name="connsiteY200" fmla="*/ 19775 h 160919"/>
              <a:gd name="connsiteX201" fmla="*/ 2196293 w 7703188"/>
              <a:gd name="connsiteY201" fmla="*/ 19775 h 160919"/>
              <a:gd name="connsiteX202" fmla="*/ 2242580 w 7703188"/>
              <a:gd name="connsiteY202" fmla="*/ 19775 h 160919"/>
              <a:gd name="connsiteX203" fmla="*/ 2253509 w 7703188"/>
              <a:gd name="connsiteY203" fmla="*/ 19137 h 160919"/>
              <a:gd name="connsiteX204" fmla="*/ 2530589 w 7703188"/>
              <a:gd name="connsiteY204" fmla="*/ 16586 h 160919"/>
              <a:gd name="connsiteX205" fmla="*/ 2600020 w 7703188"/>
              <a:gd name="connsiteY205" fmla="*/ 17224 h 160919"/>
              <a:gd name="connsiteX206" fmla="*/ 2688738 w 7703188"/>
              <a:gd name="connsiteY206" fmla="*/ 17861 h 160919"/>
              <a:gd name="connsiteX207" fmla="*/ 2762026 w 7703188"/>
              <a:gd name="connsiteY207" fmla="*/ 17861 h 160919"/>
              <a:gd name="connsiteX208" fmla="*/ 2953603 w 7703188"/>
              <a:gd name="connsiteY208" fmla="*/ 19137 h 160919"/>
              <a:gd name="connsiteX209" fmla="*/ 3154824 w 7703188"/>
              <a:gd name="connsiteY209" fmla="*/ 19775 h 160919"/>
              <a:gd name="connsiteX210" fmla="*/ 3562409 w 7703188"/>
              <a:gd name="connsiteY210" fmla="*/ 19775 h 160919"/>
              <a:gd name="connsiteX211" fmla="*/ 3581053 w 7703188"/>
              <a:gd name="connsiteY211" fmla="*/ 20413 h 160919"/>
              <a:gd name="connsiteX212" fmla="*/ 3651127 w 7703188"/>
              <a:gd name="connsiteY212" fmla="*/ 19137 h 160919"/>
              <a:gd name="connsiteX213" fmla="*/ 3667841 w 7703188"/>
              <a:gd name="connsiteY213" fmla="*/ 19775 h 160919"/>
              <a:gd name="connsiteX214" fmla="*/ 3701271 w 7703188"/>
              <a:gd name="connsiteY214" fmla="*/ 18499 h 160919"/>
              <a:gd name="connsiteX215" fmla="*/ 3758487 w 7703188"/>
              <a:gd name="connsiteY215" fmla="*/ 17861 h 160919"/>
              <a:gd name="connsiteX216" fmla="*/ 3786131 w 7703188"/>
              <a:gd name="connsiteY216" fmla="*/ 15310 h 160919"/>
              <a:gd name="connsiteX217" fmla="*/ 3860062 w 7703188"/>
              <a:gd name="connsiteY217" fmla="*/ 15310 h 160919"/>
              <a:gd name="connsiteX218" fmla="*/ 3880634 w 7703188"/>
              <a:gd name="connsiteY218" fmla="*/ 13396 h 160919"/>
              <a:gd name="connsiteX219" fmla="*/ 3894777 w 7703188"/>
              <a:gd name="connsiteY219" fmla="*/ 12120 h 160919"/>
              <a:gd name="connsiteX220" fmla="*/ 3948779 w 7703188"/>
              <a:gd name="connsiteY220" fmla="*/ 12120 h 160919"/>
              <a:gd name="connsiteX221" fmla="*/ 3957137 w 7703188"/>
              <a:gd name="connsiteY221" fmla="*/ 12758 h 160919"/>
              <a:gd name="connsiteX222" fmla="*/ 3978995 w 7703188"/>
              <a:gd name="connsiteY222" fmla="*/ 13396 h 160919"/>
              <a:gd name="connsiteX223" fmla="*/ 3995067 w 7703188"/>
              <a:gd name="connsiteY223" fmla="*/ 13396 h 160919"/>
              <a:gd name="connsiteX224" fmla="*/ 4051640 w 7703188"/>
              <a:gd name="connsiteY224" fmla="*/ 15310 h 160919"/>
              <a:gd name="connsiteX225" fmla="*/ 4090855 w 7703188"/>
              <a:gd name="connsiteY225" fmla="*/ 14672 h 160919"/>
              <a:gd name="connsiteX226" fmla="*/ 4207217 w 7703188"/>
              <a:gd name="connsiteY226" fmla="*/ 13396 h 160919"/>
              <a:gd name="connsiteX227" fmla="*/ 4227146 w 7703188"/>
              <a:gd name="connsiteY227" fmla="*/ 14034 h 160919"/>
              <a:gd name="connsiteX228" fmla="*/ 4252218 w 7703188"/>
              <a:gd name="connsiteY228" fmla="*/ 12758 h 160919"/>
              <a:gd name="connsiteX229" fmla="*/ 4337078 w 7703188"/>
              <a:gd name="connsiteY229" fmla="*/ 12758 h 160919"/>
              <a:gd name="connsiteX230" fmla="*/ 4353793 w 7703188"/>
              <a:gd name="connsiteY230" fmla="*/ 13396 h 160919"/>
              <a:gd name="connsiteX231" fmla="*/ 4375650 w 7703188"/>
              <a:gd name="connsiteY231" fmla="*/ 12120 h 160919"/>
              <a:gd name="connsiteX232" fmla="*/ 4559514 w 7703188"/>
              <a:gd name="connsiteY232" fmla="*/ 11482 h 160919"/>
              <a:gd name="connsiteX233" fmla="*/ 4751092 w 7703188"/>
              <a:gd name="connsiteY233" fmla="*/ 11482 h 160919"/>
              <a:gd name="connsiteX234" fmla="*/ 4764592 w 7703188"/>
              <a:gd name="connsiteY234" fmla="*/ 11482 h 160919"/>
              <a:gd name="connsiteX235" fmla="*/ 4802522 w 7703188"/>
              <a:gd name="connsiteY235" fmla="*/ 10207 h 160919"/>
              <a:gd name="connsiteX236" fmla="*/ 5086031 w 7703188"/>
              <a:gd name="connsiteY236" fmla="*/ 10207 h 160919"/>
              <a:gd name="connsiteX237" fmla="*/ 5104675 w 7703188"/>
              <a:gd name="connsiteY237" fmla="*/ 10844 h 160919"/>
              <a:gd name="connsiteX238" fmla="*/ 5129747 w 7703188"/>
              <a:gd name="connsiteY238" fmla="*/ 9569 h 160919"/>
              <a:gd name="connsiteX239" fmla="*/ 5372755 w 7703188"/>
              <a:gd name="connsiteY239" fmla="*/ 9569 h 160919"/>
              <a:gd name="connsiteX240" fmla="*/ 5388184 w 7703188"/>
              <a:gd name="connsiteY240" fmla="*/ 10207 h 160919"/>
              <a:gd name="connsiteX241" fmla="*/ 5420328 w 7703188"/>
              <a:gd name="connsiteY241" fmla="*/ 8931 h 160919"/>
              <a:gd name="connsiteX242" fmla="*/ 5515474 w 7703188"/>
              <a:gd name="connsiteY242" fmla="*/ 10207 h 160919"/>
              <a:gd name="connsiteX243" fmla="*/ 5537975 w 7703188"/>
              <a:gd name="connsiteY243" fmla="*/ 9569 h 160919"/>
              <a:gd name="connsiteX244" fmla="*/ 5552118 w 7703188"/>
              <a:gd name="connsiteY244" fmla="*/ 8931 h 160919"/>
              <a:gd name="connsiteX245" fmla="*/ 5934631 w 7703188"/>
              <a:gd name="connsiteY245" fmla="*/ 7655 h 160919"/>
              <a:gd name="connsiteX246" fmla="*/ 6068350 w 7703188"/>
              <a:gd name="connsiteY246" fmla="*/ 7655 h 160919"/>
              <a:gd name="connsiteX247" fmla="*/ 6086993 w 7703188"/>
              <a:gd name="connsiteY247" fmla="*/ 8293 h 160919"/>
              <a:gd name="connsiteX248" fmla="*/ 6121065 w 7703188"/>
              <a:gd name="connsiteY248" fmla="*/ 7017 h 160919"/>
              <a:gd name="connsiteX249" fmla="*/ 6164781 w 7703188"/>
              <a:gd name="connsiteY249" fmla="*/ 7017 h 160919"/>
              <a:gd name="connsiteX250" fmla="*/ 6288214 w 7703188"/>
              <a:gd name="connsiteY250" fmla="*/ 6379 h 160919"/>
              <a:gd name="connsiteX251" fmla="*/ 6328072 w 7703188"/>
              <a:gd name="connsiteY251" fmla="*/ 5741 h 160919"/>
              <a:gd name="connsiteX252" fmla="*/ 6785159 w 7703188"/>
              <a:gd name="connsiteY252" fmla="*/ 5741 h 160919"/>
              <a:gd name="connsiteX253" fmla="*/ 6813446 w 7703188"/>
              <a:gd name="connsiteY253" fmla="*/ 4465 h 160919"/>
              <a:gd name="connsiteX254" fmla="*/ 6857161 w 7703188"/>
              <a:gd name="connsiteY254" fmla="*/ 2552 h 160919"/>
              <a:gd name="connsiteX255" fmla="*/ 6915663 w 7703188"/>
              <a:gd name="connsiteY255" fmla="*/ 4465 h 160919"/>
              <a:gd name="connsiteX256" fmla="*/ 6993452 w 7703188"/>
              <a:gd name="connsiteY256" fmla="*/ 5103 h 160919"/>
              <a:gd name="connsiteX257" fmla="*/ 7006309 w 7703188"/>
              <a:gd name="connsiteY257" fmla="*/ 5103 h 160919"/>
              <a:gd name="connsiteX258" fmla="*/ 7013381 w 7703188"/>
              <a:gd name="connsiteY258" fmla="*/ 0 h 160919"/>
              <a:gd name="connsiteX259" fmla="*/ 7035882 w 7703188"/>
              <a:gd name="connsiteY259" fmla="*/ 0 h 160919"/>
              <a:gd name="connsiteX260" fmla="*/ 7017881 w 7703188"/>
              <a:gd name="connsiteY260" fmla="*/ 1276 h 160919"/>
              <a:gd name="connsiteX261" fmla="*/ 7102741 w 7703188"/>
              <a:gd name="connsiteY261" fmla="*/ 1276 h 160919"/>
              <a:gd name="connsiteX262" fmla="*/ 7098241 w 7703188"/>
              <a:gd name="connsiteY262" fmla="*/ 1276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7703188" h="160919">
                <a:moveTo>
                  <a:pt x="7098241" y="1276"/>
                </a:moveTo>
                <a:cubicBezTo>
                  <a:pt x="7111098" y="1276"/>
                  <a:pt x="7123956" y="1276"/>
                  <a:pt x="7136813" y="1276"/>
                </a:cubicBezTo>
                <a:cubicBezTo>
                  <a:pt x="7134242" y="2552"/>
                  <a:pt x="7131027" y="1914"/>
                  <a:pt x="7128456" y="3190"/>
                </a:cubicBezTo>
                <a:cubicBezTo>
                  <a:pt x="7143242" y="3190"/>
                  <a:pt x="7157386" y="5741"/>
                  <a:pt x="7172172" y="6379"/>
                </a:cubicBezTo>
                <a:cubicBezTo>
                  <a:pt x="7188244" y="7017"/>
                  <a:pt x="7203673" y="6379"/>
                  <a:pt x="7219745" y="5741"/>
                </a:cubicBezTo>
                <a:cubicBezTo>
                  <a:pt x="7242245" y="5103"/>
                  <a:pt x="7264746" y="3190"/>
                  <a:pt x="7287247" y="3827"/>
                </a:cubicBezTo>
                <a:cubicBezTo>
                  <a:pt x="7290461" y="3827"/>
                  <a:pt x="7293676" y="3190"/>
                  <a:pt x="7296890" y="3190"/>
                </a:cubicBezTo>
                <a:cubicBezTo>
                  <a:pt x="7294961" y="1914"/>
                  <a:pt x="7293033" y="2552"/>
                  <a:pt x="7291104" y="1276"/>
                </a:cubicBezTo>
                <a:cubicBezTo>
                  <a:pt x="7320676" y="1276"/>
                  <a:pt x="7350249" y="1276"/>
                  <a:pt x="7379822" y="1276"/>
                </a:cubicBezTo>
                <a:cubicBezTo>
                  <a:pt x="7377893" y="2552"/>
                  <a:pt x="7375321" y="1914"/>
                  <a:pt x="7372107" y="2552"/>
                </a:cubicBezTo>
                <a:cubicBezTo>
                  <a:pt x="7384321" y="4465"/>
                  <a:pt x="7473039" y="4465"/>
                  <a:pt x="7478825" y="1914"/>
                </a:cubicBezTo>
                <a:cubicBezTo>
                  <a:pt x="7473039" y="638"/>
                  <a:pt x="7467253" y="2552"/>
                  <a:pt x="7462110" y="638"/>
                </a:cubicBezTo>
                <a:cubicBezTo>
                  <a:pt x="7482682" y="638"/>
                  <a:pt x="7503254" y="638"/>
                  <a:pt x="7523827" y="638"/>
                </a:cubicBezTo>
                <a:cubicBezTo>
                  <a:pt x="7522540" y="1276"/>
                  <a:pt x="7521255" y="1276"/>
                  <a:pt x="7519969" y="1914"/>
                </a:cubicBezTo>
                <a:cubicBezTo>
                  <a:pt x="7522540" y="2552"/>
                  <a:pt x="7524469" y="2552"/>
                  <a:pt x="7526397" y="3827"/>
                </a:cubicBezTo>
                <a:cubicBezTo>
                  <a:pt x="7531541" y="6379"/>
                  <a:pt x="7536684" y="7017"/>
                  <a:pt x="7541827" y="7017"/>
                </a:cubicBezTo>
                <a:cubicBezTo>
                  <a:pt x="7551470" y="7655"/>
                  <a:pt x="7561113" y="5103"/>
                  <a:pt x="7571399" y="5103"/>
                </a:cubicBezTo>
                <a:cubicBezTo>
                  <a:pt x="7588757" y="5103"/>
                  <a:pt x="7606114" y="5103"/>
                  <a:pt x="7624115" y="5741"/>
                </a:cubicBezTo>
                <a:cubicBezTo>
                  <a:pt x="7633759" y="6379"/>
                  <a:pt x="7642759" y="5103"/>
                  <a:pt x="7652402" y="6379"/>
                </a:cubicBezTo>
                <a:cubicBezTo>
                  <a:pt x="7654330" y="7017"/>
                  <a:pt x="7656902" y="6379"/>
                  <a:pt x="7658831" y="5741"/>
                </a:cubicBezTo>
                <a:cubicBezTo>
                  <a:pt x="7665260" y="4465"/>
                  <a:pt x="7671689" y="4465"/>
                  <a:pt x="7678117" y="5741"/>
                </a:cubicBezTo>
                <a:cubicBezTo>
                  <a:pt x="7684546" y="7017"/>
                  <a:pt x="7690975" y="7655"/>
                  <a:pt x="7697404" y="7017"/>
                </a:cubicBezTo>
                <a:cubicBezTo>
                  <a:pt x="7698689" y="7017"/>
                  <a:pt x="7699332" y="7017"/>
                  <a:pt x="7700618" y="7017"/>
                </a:cubicBezTo>
                <a:cubicBezTo>
                  <a:pt x="7701261" y="7017"/>
                  <a:pt x="7702546" y="7017"/>
                  <a:pt x="7703189" y="8293"/>
                </a:cubicBezTo>
                <a:cubicBezTo>
                  <a:pt x="7703189" y="9569"/>
                  <a:pt x="7701904" y="9569"/>
                  <a:pt x="7701261" y="9569"/>
                </a:cubicBezTo>
                <a:cubicBezTo>
                  <a:pt x="7700618" y="9569"/>
                  <a:pt x="7699975" y="9569"/>
                  <a:pt x="7698689" y="9569"/>
                </a:cubicBezTo>
                <a:cubicBezTo>
                  <a:pt x="7686474" y="9569"/>
                  <a:pt x="7673617" y="9569"/>
                  <a:pt x="7661402" y="9569"/>
                </a:cubicBezTo>
                <a:cubicBezTo>
                  <a:pt x="7656902" y="9569"/>
                  <a:pt x="7653688" y="10207"/>
                  <a:pt x="7650473" y="13396"/>
                </a:cubicBezTo>
                <a:cubicBezTo>
                  <a:pt x="7647902" y="15948"/>
                  <a:pt x="7644687" y="18499"/>
                  <a:pt x="7641473" y="21051"/>
                </a:cubicBezTo>
                <a:cubicBezTo>
                  <a:pt x="7614472" y="40826"/>
                  <a:pt x="7586828" y="59326"/>
                  <a:pt x="7559185" y="77825"/>
                </a:cubicBezTo>
                <a:cubicBezTo>
                  <a:pt x="7533470" y="95049"/>
                  <a:pt x="7507111" y="111634"/>
                  <a:pt x="7482039" y="130134"/>
                </a:cubicBezTo>
                <a:cubicBezTo>
                  <a:pt x="7480753" y="130772"/>
                  <a:pt x="7479468" y="131410"/>
                  <a:pt x="7477539" y="131410"/>
                </a:cubicBezTo>
                <a:cubicBezTo>
                  <a:pt x="7458252" y="131410"/>
                  <a:pt x="7438323" y="132685"/>
                  <a:pt x="7419037" y="132685"/>
                </a:cubicBezTo>
                <a:cubicBezTo>
                  <a:pt x="7375964" y="132685"/>
                  <a:pt x="7333534" y="132685"/>
                  <a:pt x="7291104" y="132685"/>
                </a:cubicBezTo>
                <a:cubicBezTo>
                  <a:pt x="7283390" y="132685"/>
                  <a:pt x="7276318" y="132047"/>
                  <a:pt x="7268603" y="132047"/>
                </a:cubicBezTo>
                <a:cubicBezTo>
                  <a:pt x="7249317" y="132685"/>
                  <a:pt x="7230031" y="133323"/>
                  <a:pt x="7210744" y="134599"/>
                </a:cubicBezTo>
                <a:cubicBezTo>
                  <a:pt x="7205602" y="134599"/>
                  <a:pt x="7200458" y="134599"/>
                  <a:pt x="7195959" y="135875"/>
                </a:cubicBezTo>
                <a:cubicBezTo>
                  <a:pt x="7183101" y="139064"/>
                  <a:pt x="7169600" y="137151"/>
                  <a:pt x="7156100" y="139064"/>
                </a:cubicBezTo>
                <a:cubicBezTo>
                  <a:pt x="7141957" y="140978"/>
                  <a:pt x="7127170" y="139064"/>
                  <a:pt x="7112384" y="138427"/>
                </a:cubicBezTo>
                <a:cubicBezTo>
                  <a:pt x="7110455" y="138427"/>
                  <a:pt x="7107884" y="138427"/>
                  <a:pt x="7106598" y="137151"/>
                </a:cubicBezTo>
                <a:cubicBezTo>
                  <a:pt x="7104027" y="133961"/>
                  <a:pt x="7101455" y="134599"/>
                  <a:pt x="7098241" y="134599"/>
                </a:cubicBezTo>
                <a:cubicBezTo>
                  <a:pt x="7034595" y="134599"/>
                  <a:pt x="6970951" y="134599"/>
                  <a:pt x="6907949" y="134599"/>
                </a:cubicBezTo>
                <a:cubicBezTo>
                  <a:pt x="6860376" y="134599"/>
                  <a:pt x="6812802" y="135875"/>
                  <a:pt x="6765230" y="133961"/>
                </a:cubicBezTo>
                <a:cubicBezTo>
                  <a:pt x="6751729" y="133323"/>
                  <a:pt x="6738871" y="135237"/>
                  <a:pt x="6725371" y="134599"/>
                </a:cubicBezTo>
                <a:cubicBezTo>
                  <a:pt x="6709942" y="134599"/>
                  <a:pt x="6695156" y="137151"/>
                  <a:pt x="6679727" y="137789"/>
                </a:cubicBezTo>
                <a:cubicBezTo>
                  <a:pt x="6672013" y="138427"/>
                  <a:pt x="6663655" y="143530"/>
                  <a:pt x="6655941" y="137789"/>
                </a:cubicBezTo>
                <a:cubicBezTo>
                  <a:pt x="6655297" y="137789"/>
                  <a:pt x="6654654" y="137789"/>
                  <a:pt x="6654012" y="137789"/>
                </a:cubicBezTo>
                <a:cubicBezTo>
                  <a:pt x="6652726" y="137789"/>
                  <a:pt x="6650797" y="137789"/>
                  <a:pt x="6649512" y="137789"/>
                </a:cubicBezTo>
                <a:cubicBezTo>
                  <a:pt x="6631511" y="137789"/>
                  <a:pt x="6613510" y="137789"/>
                  <a:pt x="6595510" y="137789"/>
                </a:cubicBezTo>
                <a:cubicBezTo>
                  <a:pt x="6594224" y="137789"/>
                  <a:pt x="6592938" y="137151"/>
                  <a:pt x="6592296" y="139064"/>
                </a:cubicBezTo>
                <a:cubicBezTo>
                  <a:pt x="6591653" y="140340"/>
                  <a:pt x="6592938" y="140978"/>
                  <a:pt x="6594224" y="141616"/>
                </a:cubicBezTo>
                <a:cubicBezTo>
                  <a:pt x="6597438" y="143530"/>
                  <a:pt x="6600652" y="144168"/>
                  <a:pt x="6603867" y="144168"/>
                </a:cubicBezTo>
                <a:cubicBezTo>
                  <a:pt x="6607081" y="144168"/>
                  <a:pt x="6610296" y="144168"/>
                  <a:pt x="6612867" y="144168"/>
                </a:cubicBezTo>
                <a:cubicBezTo>
                  <a:pt x="6613510" y="144168"/>
                  <a:pt x="6614796" y="144168"/>
                  <a:pt x="6614796" y="145444"/>
                </a:cubicBezTo>
                <a:cubicBezTo>
                  <a:pt x="6614796" y="146719"/>
                  <a:pt x="6613510" y="146081"/>
                  <a:pt x="6612867" y="146081"/>
                </a:cubicBezTo>
                <a:cubicBezTo>
                  <a:pt x="6603867" y="146719"/>
                  <a:pt x="6594867" y="147357"/>
                  <a:pt x="6585867" y="146081"/>
                </a:cubicBezTo>
                <a:cubicBezTo>
                  <a:pt x="6567866" y="142892"/>
                  <a:pt x="6549222" y="142892"/>
                  <a:pt x="6531222" y="144806"/>
                </a:cubicBezTo>
                <a:cubicBezTo>
                  <a:pt x="6520293" y="146081"/>
                  <a:pt x="6508721" y="147357"/>
                  <a:pt x="6497792" y="144168"/>
                </a:cubicBezTo>
                <a:cubicBezTo>
                  <a:pt x="6496507" y="143530"/>
                  <a:pt x="6495221" y="144168"/>
                  <a:pt x="6494578" y="142254"/>
                </a:cubicBezTo>
                <a:cubicBezTo>
                  <a:pt x="6493292" y="139702"/>
                  <a:pt x="6491364" y="139702"/>
                  <a:pt x="6489435" y="139702"/>
                </a:cubicBezTo>
                <a:cubicBezTo>
                  <a:pt x="6459862" y="140340"/>
                  <a:pt x="6430290" y="138427"/>
                  <a:pt x="6400075" y="138427"/>
                </a:cubicBezTo>
                <a:cubicBezTo>
                  <a:pt x="6220069" y="139064"/>
                  <a:pt x="6040706" y="137151"/>
                  <a:pt x="5860700" y="139064"/>
                </a:cubicBezTo>
                <a:cubicBezTo>
                  <a:pt x="5801555" y="139702"/>
                  <a:pt x="5741767" y="139064"/>
                  <a:pt x="5682623" y="139064"/>
                </a:cubicBezTo>
                <a:cubicBezTo>
                  <a:pt x="5591334" y="139064"/>
                  <a:pt x="5500688" y="139064"/>
                  <a:pt x="5410042" y="139064"/>
                </a:cubicBezTo>
                <a:cubicBezTo>
                  <a:pt x="5408113" y="139064"/>
                  <a:pt x="5405542" y="139702"/>
                  <a:pt x="5404899" y="138427"/>
                </a:cubicBezTo>
                <a:cubicBezTo>
                  <a:pt x="5402327" y="134599"/>
                  <a:pt x="5398470" y="135875"/>
                  <a:pt x="5395256" y="135875"/>
                </a:cubicBezTo>
                <a:cubicBezTo>
                  <a:pt x="5374041" y="136513"/>
                  <a:pt x="5352826" y="138427"/>
                  <a:pt x="5331611" y="139064"/>
                </a:cubicBezTo>
                <a:cubicBezTo>
                  <a:pt x="5312968" y="139702"/>
                  <a:pt x="5293681" y="139702"/>
                  <a:pt x="5275038" y="139702"/>
                </a:cubicBezTo>
                <a:cubicBezTo>
                  <a:pt x="5255751" y="139702"/>
                  <a:pt x="5237108" y="141616"/>
                  <a:pt x="5217821" y="140978"/>
                </a:cubicBezTo>
                <a:cubicBezTo>
                  <a:pt x="5203678" y="140340"/>
                  <a:pt x="5188892" y="142254"/>
                  <a:pt x="5174749" y="142254"/>
                </a:cubicBezTo>
                <a:cubicBezTo>
                  <a:pt x="5158034" y="142254"/>
                  <a:pt x="5140676" y="141616"/>
                  <a:pt x="5123961" y="142892"/>
                </a:cubicBezTo>
                <a:cubicBezTo>
                  <a:pt x="5114961" y="143530"/>
                  <a:pt x="5105317" y="144168"/>
                  <a:pt x="5096317" y="143530"/>
                </a:cubicBezTo>
                <a:cubicBezTo>
                  <a:pt x="5091174" y="142892"/>
                  <a:pt x="5085388" y="142892"/>
                  <a:pt x="5080245" y="143530"/>
                </a:cubicBezTo>
                <a:cubicBezTo>
                  <a:pt x="5058387" y="146081"/>
                  <a:pt x="5035887" y="144806"/>
                  <a:pt x="5013386" y="145444"/>
                </a:cubicBezTo>
                <a:cubicBezTo>
                  <a:pt x="4986385" y="146719"/>
                  <a:pt x="4960027" y="144806"/>
                  <a:pt x="4933026" y="146719"/>
                </a:cubicBezTo>
                <a:cubicBezTo>
                  <a:pt x="4923383" y="147357"/>
                  <a:pt x="4913740" y="145444"/>
                  <a:pt x="4904740" y="146719"/>
                </a:cubicBezTo>
                <a:cubicBezTo>
                  <a:pt x="4886739" y="148633"/>
                  <a:pt x="4868738" y="147995"/>
                  <a:pt x="4850738" y="148633"/>
                </a:cubicBezTo>
                <a:cubicBezTo>
                  <a:pt x="4828237" y="149909"/>
                  <a:pt x="4805736" y="150547"/>
                  <a:pt x="4783236" y="151185"/>
                </a:cubicBezTo>
                <a:cubicBezTo>
                  <a:pt x="4756235" y="152461"/>
                  <a:pt x="4728591" y="153736"/>
                  <a:pt x="4700947" y="152461"/>
                </a:cubicBezTo>
                <a:cubicBezTo>
                  <a:pt x="4697090" y="152461"/>
                  <a:pt x="4693233" y="152461"/>
                  <a:pt x="4688732" y="152461"/>
                </a:cubicBezTo>
                <a:cubicBezTo>
                  <a:pt x="4672660" y="153736"/>
                  <a:pt x="4657232" y="153736"/>
                  <a:pt x="4641160" y="153098"/>
                </a:cubicBezTo>
                <a:cubicBezTo>
                  <a:pt x="4631516" y="152461"/>
                  <a:pt x="4621230" y="151185"/>
                  <a:pt x="4610944" y="153098"/>
                </a:cubicBezTo>
                <a:cubicBezTo>
                  <a:pt x="4609016" y="153736"/>
                  <a:pt x="4607087" y="153098"/>
                  <a:pt x="4605158" y="151823"/>
                </a:cubicBezTo>
                <a:cubicBezTo>
                  <a:pt x="4606444" y="150547"/>
                  <a:pt x="4607730" y="151185"/>
                  <a:pt x="4608373" y="151185"/>
                </a:cubicBezTo>
                <a:cubicBezTo>
                  <a:pt x="4609658" y="151185"/>
                  <a:pt x="4611587" y="151823"/>
                  <a:pt x="4612230" y="149909"/>
                </a:cubicBezTo>
                <a:cubicBezTo>
                  <a:pt x="4612230" y="147995"/>
                  <a:pt x="4610301" y="148633"/>
                  <a:pt x="4609016" y="148633"/>
                </a:cubicBezTo>
                <a:cubicBezTo>
                  <a:pt x="4598729" y="148633"/>
                  <a:pt x="4588443" y="148633"/>
                  <a:pt x="4578157" y="148633"/>
                </a:cubicBezTo>
                <a:cubicBezTo>
                  <a:pt x="4569800" y="148633"/>
                  <a:pt x="4560800" y="148633"/>
                  <a:pt x="4552442" y="150547"/>
                </a:cubicBezTo>
                <a:cubicBezTo>
                  <a:pt x="4546013" y="151823"/>
                  <a:pt x="4540228" y="151823"/>
                  <a:pt x="4533799" y="151823"/>
                </a:cubicBezTo>
                <a:cubicBezTo>
                  <a:pt x="4493940" y="151823"/>
                  <a:pt x="4453439" y="151823"/>
                  <a:pt x="4412938" y="151823"/>
                </a:cubicBezTo>
                <a:cubicBezTo>
                  <a:pt x="4411009" y="151823"/>
                  <a:pt x="4408438" y="151823"/>
                  <a:pt x="4405866" y="151823"/>
                </a:cubicBezTo>
                <a:cubicBezTo>
                  <a:pt x="4383365" y="153736"/>
                  <a:pt x="4360222" y="153736"/>
                  <a:pt x="4337721" y="149909"/>
                </a:cubicBezTo>
                <a:cubicBezTo>
                  <a:pt x="4326792" y="147995"/>
                  <a:pt x="4315863" y="148633"/>
                  <a:pt x="4304291" y="148633"/>
                </a:cubicBezTo>
                <a:cubicBezTo>
                  <a:pt x="4303648" y="148633"/>
                  <a:pt x="4303648" y="148633"/>
                  <a:pt x="4303005" y="148633"/>
                </a:cubicBezTo>
                <a:cubicBezTo>
                  <a:pt x="4292719" y="151823"/>
                  <a:pt x="4282433" y="151823"/>
                  <a:pt x="4271504" y="151823"/>
                </a:cubicBezTo>
                <a:cubicBezTo>
                  <a:pt x="4230360" y="151823"/>
                  <a:pt x="4189216" y="151823"/>
                  <a:pt x="4148714" y="151823"/>
                </a:cubicBezTo>
                <a:cubicBezTo>
                  <a:pt x="4141000" y="151823"/>
                  <a:pt x="4132642" y="151823"/>
                  <a:pt x="4124928" y="153098"/>
                </a:cubicBezTo>
                <a:cubicBezTo>
                  <a:pt x="4120428" y="153736"/>
                  <a:pt x="4115928" y="155012"/>
                  <a:pt x="4111427" y="155012"/>
                </a:cubicBezTo>
                <a:cubicBezTo>
                  <a:pt x="4096641" y="155012"/>
                  <a:pt x="4081855" y="155012"/>
                  <a:pt x="4067069" y="155012"/>
                </a:cubicBezTo>
                <a:cubicBezTo>
                  <a:pt x="4036211" y="155650"/>
                  <a:pt x="4005353" y="158840"/>
                  <a:pt x="3973851" y="158202"/>
                </a:cubicBezTo>
                <a:cubicBezTo>
                  <a:pt x="3961637" y="158202"/>
                  <a:pt x="3949422" y="159478"/>
                  <a:pt x="3937208" y="159478"/>
                </a:cubicBezTo>
                <a:cubicBezTo>
                  <a:pt x="3910849" y="159478"/>
                  <a:pt x="3885134" y="158840"/>
                  <a:pt x="3858776" y="158202"/>
                </a:cubicBezTo>
                <a:cubicBezTo>
                  <a:pt x="3813132" y="157564"/>
                  <a:pt x="3767488" y="158840"/>
                  <a:pt x="3722486" y="160115"/>
                </a:cubicBezTo>
                <a:cubicBezTo>
                  <a:pt x="3715415" y="160115"/>
                  <a:pt x="3708343" y="160115"/>
                  <a:pt x="3701914" y="158840"/>
                </a:cubicBezTo>
                <a:cubicBezTo>
                  <a:pt x="3694842" y="158202"/>
                  <a:pt x="3687770" y="156926"/>
                  <a:pt x="3681342" y="160115"/>
                </a:cubicBezTo>
                <a:cubicBezTo>
                  <a:pt x="3678770" y="161391"/>
                  <a:pt x="3675556" y="160753"/>
                  <a:pt x="3672342" y="160753"/>
                </a:cubicBezTo>
                <a:cubicBezTo>
                  <a:pt x="3669770" y="160753"/>
                  <a:pt x="3666556" y="160115"/>
                  <a:pt x="3663984" y="159478"/>
                </a:cubicBezTo>
                <a:cubicBezTo>
                  <a:pt x="3640840" y="156926"/>
                  <a:pt x="3617697" y="157564"/>
                  <a:pt x="3593910" y="156926"/>
                </a:cubicBezTo>
                <a:cubicBezTo>
                  <a:pt x="3581053" y="156288"/>
                  <a:pt x="3568195" y="155650"/>
                  <a:pt x="3555980" y="155012"/>
                </a:cubicBezTo>
                <a:cubicBezTo>
                  <a:pt x="3554052" y="155012"/>
                  <a:pt x="3552123" y="154374"/>
                  <a:pt x="3550195" y="155650"/>
                </a:cubicBezTo>
                <a:cubicBezTo>
                  <a:pt x="3548266" y="156926"/>
                  <a:pt x="3551481" y="158840"/>
                  <a:pt x="3550195" y="160115"/>
                </a:cubicBezTo>
                <a:cubicBezTo>
                  <a:pt x="3546980" y="158840"/>
                  <a:pt x="3543123" y="159478"/>
                  <a:pt x="3539266" y="159478"/>
                </a:cubicBezTo>
                <a:cubicBezTo>
                  <a:pt x="3527051" y="160115"/>
                  <a:pt x="3515479" y="160753"/>
                  <a:pt x="3503265" y="160753"/>
                </a:cubicBezTo>
                <a:cubicBezTo>
                  <a:pt x="3415833" y="160753"/>
                  <a:pt x="3328402" y="160753"/>
                  <a:pt x="3240327" y="160753"/>
                </a:cubicBezTo>
                <a:cubicBezTo>
                  <a:pt x="3176039" y="160753"/>
                  <a:pt x="3111752" y="160753"/>
                  <a:pt x="3048107" y="160115"/>
                </a:cubicBezTo>
                <a:cubicBezTo>
                  <a:pt x="2994748" y="159478"/>
                  <a:pt x="2941389" y="160115"/>
                  <a:pt x="2888030" y="159478"/>
                </a:cubicBezTo>
                <a:cubicBezTo>
                  <a:pt x="2825028" y="158840"/>
                  <a:pt x="2761383" y="159478"/>
                  <a:pt x="2698381" y="158202"/>
                </a:cubicBezTo>
                <a:cubicBezTo>
                  <a:pt x="2666880" y="157564"/>
                  <a:pt x="2636022" y="158202"/>
                  <a:pt x="2604521" y="157564"/>
                </a:cubicBezTo>
                <a:cubicBezTo>
                  <a:pt x="2566591" y="156926"/>
                  <a:pt x="2528018" y="157564"/>
                  <a:pt x="2490088" y="157564"/>
                </a:cubicBezTo>
                <a:cubicBezTo>
                  <a:pt x="2486874" y="157564"/>
                  <a:pt x="2483659" y="157564"/>
                  <a:pt x="2480445" y="155650"/>
                </a:cubicBezTo>
                <a:cubicBezTo>
                  <a:pt x="2475302" y="153098"/>
                  <a:pt x="2470159" y="153736"/>
                  <a:pt x="2464373" y="151823"/>
                </a:cubicBezTo>
                <a:cubicBezTo>
                  <a:pt x="2459873" y="150547"/>
                  <a:pt x="2454730" y="151185"/>
                  <a:pt x="2450230" y="151823"/>
                </a:cubicBezTo>
                <a:cubicBezTo>
                  <a:pt x="2443158" y="152461"/>
                  <a:pt x="2436086" y="153098"/>
                  <a:pt x="2429015" y="152461"/>
                </a:cubicBezTo>
                <a:cubicBezTo>
                  <a:pt x="2425157" y="152461"/>
                  <a:pt x="2420657" y="151185"/>
                  <a:pt x="2417443" y="155012"/>
                </a:cubicBezTo>
                <a:cubicBezTo>
                  <a:pt x="2416800" y="155650"/>
                  <a:pt x="2416157" y="155650"/>
                  <a:pt x="2414871" y="155650"/>
                </a:cubicBezTo>
                <a:cubicBezTo>
                  <a:pt x="2410371" y="155650"/>
                  <a:pt x="2405871" y="156288"/>
                  <a:pt x="2401371" y="156288"/>
                </a:cubicBezTo>
                <a:cubicBezTo>
                  <a:pt x="2385942" y="156288"/>
                  <a:pt x="2370513" y="155650"/>
                  <a:pt x="2355726" y="156288"/>
                </a:cubicBezTo>
                <a:cubicBezTo>
                  <a:pt x="2344155" y="156926"/>
                  <a:pt x="2333226" y="156288"/>
                  <a:pt x="2321654" y="155650"/>
                </a:cubicBezTo>
                <a:cubicBezTo>
                  <a:pt x="2315225" y="155012"/>
                  <a:pt x="2308796" y="154374"/>
                  <a:pt x="2302368" y="155012"/>
                </a:cubicBezTo>
                <a:cubicBezTo>
                  <a:pt x="2295939" y="155650"/>
                  <a:pt x="2288867" y="156288"/>
                  <a:pt x="2282438" y="156288"/>
                </a:cubicBezTo>
                <a:cubicBezTo>
                  <a:pt x="2268938" y="156926"/>
                  <a:pt x="2256080" y="155012"/>
                  <a:pt x="2242580" y="155012"/>
                </a:cubicBezTo>
                <a:cubicBezTo>
                  <a:pt x="2216865" y="155012"/>
                  <a:pt x="2190507" y="153736"/>
                  <a:pt x="2164792" y="155012"/>
                </a:cubicBezTo>
                <a:cubicBezTo>
                  <a:pt x="2157720" y="155012"/>
                  <a:pt x="2150648" y="155650"/>
                  <a:pt x="2144220" y="156926"/>
                </a:cubicBezTo>
                <a:cubicBezTo>
                  <a:pt x="2128148" y="160115"/>
                  <a:pt x="2112076" y="158840"/>
                  <a:pt x="2096004" y="157564"/>
                </a:cubicBezTo>
                <a:cubicBezTo>
                  <a:pt x="2079289" y="155650"/>
                  <a:pt x="2063217" y="153736"/>
                  <a:pt x="2046502" y="154374"/>
                </a:cubicBezTo>
                <a:cubicBezTo>
                  <a:pt x="2040716" y="154374"/>
                  <a:pt x="2035573" y="153736"/>
                  <a:pt x="2029787" y="153098"/>
                </a:cubicBezTo>
                <a:cubicBezTo>
                  <a:pt x="2027216" y="153098"/>
                  <a:pt x="2024644" y="153098"/>
                  <a:pt x="2023358" y="155012"/>
                </a:cubicBezTo>
                <a:cubicBezTo>
                  <a:pt x="2021430" y="158202"/>
                  <a:pt x="2018215" y="158840"/>
                  <a:pt x="2015001" y="158840"/>
                </a:cubicBezTo>
                <a:cubicBezTo>
                  <a:pt x="2011786" y="158840"/>
                  <a:pt x="2008572" y="158840"/>
                  <a:pt x="2006001" y="158840"/>
                </a:cubicBezTo>
                <a:cubicBezTo>
                  <a:pt x="1893497" y="159478"/>
                  <a:pt x="1780993" y="158202"/>
                  <a:pt x="1669132" y="159478"/>
                </a:cubicBezTo>
                <a:cubicBezTo>
                  <a:pt x="1633774" y="160115"/>
                  <a:pt x="1598416" y="158202"/>
                  <a:pt x="1562415" y="160753"/>
                </a:cubicBezTo>
                <a:cubicBezTo>
                  <a:pt x="1548271" y="161391"/>
                  <a:pt x="1534128" y="160115"/>
                  <a:pt x="1519984" y="158202"/>
                </a:cubicBezTo>
                <a:cubicBezTo>
                  <a:pt x="1507770" y="156288"/>
                  <a:pt x="1494912" y="157564"/>
                  <a:pt x="1482698" y="157564"/>
                </a:cubicBezTo>
                <a:cubicBezTo>
                  <a:pt x="1428053" y="158202"/>
                  <a:pt x="1374051" y="158202"/>
                  <a:pt x="1319406" y="158202"/>
                </a:cubicBezTo>
                <a:cubicBezTo>
                  <a:pt x="1303977" y="158202"/>
                  <a:pt x="1288548" y="158202"/>
                  <a:pt x="1273119" y="158202"/>
                </a:cubicBezTo>
                <a:cubicBezTo>
                  <a:pt x="1204974" y="157564"/>
                  <a:pt x="1136829" y="158202"/>
                  <a:pt x="1068684" y="157564"/>
                </a:cubicBezTo>
                <a:cubicBezTo>
                  <a:pt x="1044897" y="157564"/>
                  <a:pt x="1021754" y="157564"/>
                  <a:pt x="997967" y="156926"/>
                </a:cubicBezTo>
                <a:cubicBezTo>
                  <a:pt x="938179" y="155650"/>
                  <a:pt x="878392" y="156288"/>
                  <a:pt x="818604" y="155650"/>
                </a:cubicBezTo>
                <a:cubicBezTo>
                  <a:pt x="758816" y="155012"/>
                  <a:pt x="698386" y="153736"/>
                  <a:pt x="638598" y="153736"/>
                </a:cubicBezTo>
                <a:cubicBezTo>
                  <a:pt x="605169" y="153736"/>
                  <a:pt x="571739" y="153736"/>
                  <a:pt x="537666" y="153098"/>
                </a:cubicBezTo>
                <a:cubicBezTo>
                  <a:pt x="496522" y="152461"/>
                  <a:pt x="455378" y="151823"/>
                  <a:pt x="414234" y="151823"/>
                </a:cubicBezTo>
                <a:cubicBezTo>
                  <a:pt x="378875" y="151823"/>
                  <a:pt x="343517" y="150547"/>
                  <a:pt x="308159" y="150547"/>
                </a:cubicBezTo>
                <a:cubicBezTo>
                  <a:pt x="305587" y="150547"/>
                  <a:pt x="303659" y="150547"/>
                  <a:pt x="301730" y="149271"/>
                </a:cubicBezTo>
                <a:cubicBezTo>
                  <a:pt x="299158" y="147357"/>
                  <a:pt x="295944" y="146719"/>
                  <a:pt x="293372" y="146719"/>
                </a:cubicBezTo>
                <a:cubicBezTo>
                  <a:pt x="267014" y="145444"/>
                  <a:pt x="240656" y="145444"/>
                  <a:pt x="214298" y="146719"/>
                </a:cubicBezTo>
                <a:cubicBezTo>
                  <a:pt x="207227" y="146719"/>
                  <a:pt x="200155" y="147357"/>
                  <a:pt x="193083" y="149271"/>
                </a:cubicBezTo>
                <a:cubicBezTo>
                  <a:pt x="189226" y="150547"/>
                  <a:pt x="185369" y="149909"/>
                  <a:pt x="181512" y="149909"/>
                </a:cubicBezTo>
                <a:cubicBezTo>
                  <a:pt x="167368" y="149909"/>
                  <a:pt x="153225" y="149271"/>
                  <a:pt x="139082" y="148633"/>
                </a:cubicBezTo>
                <a:cubicBezTo>
                  <a:pt x="120438" y="147357"/>
                  <a:pt x="101795" y="149909"/>
                  <a:pt x="83151" y="148633"/>
                </a:cubicBezTo>
                <a:cubicBezTo>
                  <a:pt x="68365" y="147357"/>
                  <a:pt x="54222" y="147995"/>
                  <a:pt x="39435" y="147995"/>
                </a:cubicBezTo>
                <a:cubicBezTo>
                  <a:pt x="38150" y="147995"/>
                  <a:pt x="35578" y="148633"/>
                  <a:pt x="34935" y="146719"/>
                </a:cubicBezTo>
                <a:cubicBezTo>
                  <a:pt x="35578" y="145444"/>
                  <a:pt x="37507" y="145444"/>
                  <a:pt x="38793" y="145444"/>
                </a:cubicBezTo>
                <a:cubicBezTo>
                  <a:pt x="42650" y="145444"/>
                  <a:pt x="46507" y="144806"/>
                  <a:pt x="49722" y="144806"/>
                </a:cubicBezTo>
                <a:cubicBezTo>
                  <a:pt x="64508" y="143530"/>
                  <a:pt x="79294" y="146081"/>
                  <a:pt x="94080" y="145444"/>
                </a:cubicBezTo>
                <a:cubicBezTo>
                  <a:pt x="94723" y="145444"/>
                  <a:pt x="95366" y="145444"/>
                  <a:pt x="95366" y="146081"/>
                </a:cubicBezTo>
                <a:cubicBezTo>
                  <a:pt x="97295" y="146719"/>
                  <a:pt x="99223" y="147357"/>
                  <a:pt x="99866" y="144806"/>
                </a:cubicBezTo>
                <a:cubicBezTo>
                  <a:pt x="100509" y="141616"/>
                  <a:pt x="97937" y="141616"/>
                  <a:pt x="96652" y="141616"/>
                </a:cubicBezTo>
                <a:cubicBezTo>
                  <a:pt x="90223" y="140340"/>
                  <a:pt x="83794" y="139702"/>
                  <a:pt x="77365" y="139064"/>
                </a:cubicBezTo>
                <a:cubicBezTo>
                  <a:pt x="58722" y="135875"/>
                  <a:pt x="40078" y="131410"/>
                  <a:pt x="23364" y="123117"/>
                </a:cubicBezTo>
                <a:cubicBezTo>
                  <a:pt x="16292" y="119289"/>
                  <a:pt x="9863" y="114186"/>
                  <a:pt x="5363" y="107807"/>
                </a:cubicBezTo>
                <a:cubicBezTo>
                  <a:pt x="2149" y="103341"/>
                  <a:pt x="863" y="98876"/>
                  <a:pt x="220" y="93135"/>
                </a:cubicBezTo>
                <a:cubicBezTo>
                  <a:pt x="-1066" y="84204"/>
                  <a:pt x="3434" y="74636"/>
                  <a:pt x="9863" y="65705"/>
                </a:cubicBezTo>
                <a:cubicBezTo>
                  <a:pt x="22721" y="47843"/>
                  <a:pt x="38793" y="34447"/>
                  <a:pt x="56793" y="22327"/>
                </a:cubicBezTo>
                <a:cubicBezTo>
                  <a:pt x="58722" y="21051"/>
                  <a:pt x="60650" y="21051"/>
                  <a:pt x="62579" y="20413"/>
                </a:cubicBezTo>
                <a:cubicBezTo>
                  <a:pt x="74794" y="18499"/>
                  <a:pt x="86366" y="20413"/>
                  <a:pt x="98580" y="21689"/>
                </a:cubicBezTo>
                <a:cubicBezTo>
                  <a:pt x="119152" y="22965"/>
                  <a:pt x="139725" y="24879"/>
                  <a:pt x="160297" y="26792"/>
                </a:cubicBezTo>
                <a:cubicBezTo>
                  <a:pt x="172511" y="28068"/>
                  <a:pt x="185369" y="27430"/>
                  <a:pt x="197584" y="26792"/>
                </a:cubicBezTo>
                <a:cubicBezTo>
                  <a:pt x="222013" y="26154"/>
                  <a:pt x="245799" y="26154"/>
                  <a:pt x="269586" y="26154"/>
                </a:cubicBezTo>
                <a:cubicBezTo>
                  <a:pt x="324231" y="26154"/>
                  <a:pt x="378875" y="26154"/>
                  <a:pt x="434163" y="26792"/>
                </a:cubicBezTo>
                <a:cubicBezTo>
                  <a:pt x="442520" y="26792"/>
                  <a:pt x="451521" y="28706"/>
                  <a:pt x="460521" y="28068"/>
                </a:cubicBezTo>
                <a:cubicBezTo>
                  <a:pt x="484307" y="26792"/>
                  <a:pt x="508094" y="28706"/>
                  <a:pt x="531880" y="28706"/>
                </a:cubicBezTo>
                <a:cubicBezTo>
                  <a:pt x="552452" y="28706"/>
                  <a:pt x="572382" y="29344"/>
                  <a:pt x="592954" y="29344"/>
                </a:cubicBezTo>
                <a:cubicBezTo>
                  <a:pt x="673957" y="29344"/>
                  <a:pt x="754959" y="29982"/>
                  <a:pt x="836605" y="28706"/>
                </a:cubicBezTo>
                <a:cubicBezTo>
                  <a:pt x="849462" y="28706"/>
                  <a:pt x="862320" y="29344"/>
                  <a:pt x="875177" y="27430"/>
                </a:cubicBezTo>
                <a:cubicBezTo>
                  <a:pt x="875820" y="27430"/>
                  <a:pt x="877106" y="27430"/>
                  <a:pt x="877106" y="28068"/>
                </a:cubicBezTo>
                <a:cubicBezTo>
                  <a:pt x="878392" y="30620"/>
                  <a:pt x="880963" y="30620"/>
                  <a:pt x="882892" y="30620"/>
                </a:cubicBezTo>
                <a:cubicBezTo>
                  <a:pt x="903464" y="29982"/>
                  <a:pt x="924036" y="28068"/>
                  <a:pt x="944608" y="29344"/>
                </a:cubicBezTo>
                <a:cubicBezTo>
                  <a:pt x="949751" y="29344"/>
                  <a:pt x="954894" y="29344"/>
                  <a:pt x="960037" y="29344"/>
                </a:cubicBezTo>
                <a:cubicBezTo>
                  <a:pt x="992824" y="28068"/>
                  <a:pt x="1025611" y="27430"/>
                  <a:pt x="1058398" y="26154"/>
                </a:cubicBezTo>
                <a:cubicBezTo>
                  <a:pt x="1078970" y="25516"/>
                  <a:pt x="1098899" y="24879"/>
                  <a:pt x="1119471" y="24879"/>
                </a:cubicBezTo>
                <a:cubicBezTo>
                  <a:pt x="1131686" y="24879"/>
                  <a:pt x="1144544" y="25516"/>
                  <a:pt x="1157401" y="24879"/>
                </a:cubicBezTo>
                <a:cubicBezTo>
                  <a:pt x="1181188" y="23603"/>
                  <a:pt x="1204974" y="22965"/>
                  <a:pt x="1228761" y="20413"/>
                </a:cubicBezTo>
                <a:cubicBezTo>
                  <a:pt x="1231975" y="19775"/>
                  <a:pt x="1235189" y="20413"/>
                  <a:pt x="1237761" y="17861"/>
                </a:cubicBezTo>
                <a:cubicBezTo>
                  <a:pt x="1239690" y="16586"/>
                  <a:pt x="1241618" y="15948"/>
                  <a:pt x="1243547" y="15948"/>
                </a:cubicBezTo>
                <a:cubicBezTo>
                  <a:pt x="1253190" y="15948"/>
                  <a:pt x="1262833" y="15948"/>
                  <a:pt x="1273119" y="16586"/>
                </a:cubicBezTo>
                <a:cubicBezTo>
                  <a:pt x="1284048" y="17224"/>
                  <a:pt x="1295620" y="17861"/>
                  <a:pt x="1306549" y="19137"/>
                </a:cubicBezTo>
                <a:cubicBezTo>
                  <a:pt x="1318121" y="19775"/>
                  <a:pt x="1329050" y="21051"/>
                  <a:pt x="1339979" y="20413"/>
                </a:cubicBezTo>
                <a:cubicBezTo>
                  <a:pt x="1365694" y="19775"/>
                  <a:pt x="1392052" y="19137"/>
                  <a:pt x="1417767" y="19137"/>
                </a:cubicBezTo>
                <a:cubicBezTo>
                  <a:pt x="1518056" y="18499"/>
                  <a:pt x="1618988" y="18499"/>
                  <a:pt x="1719277" y="19137"/>
                </a:cubicBezTo>
                <a:cubicBezTo>
                  <a:pt x="1801565" y="19775"/>
                  <a:pt x="1884497" y="19137"/>
                  <a:pt x="1966785" y="19775"/>
                </a:cubicBezTo>
                <a:cubicBezTo>
                  <a:pt x="2033002" y="20413"/>
                  <a:pt x="2098575" y="19775"/>
                  <a:pt x="2164792" y="19775"/>
                </a:cubicBezTo>
                <a:cubicBezTo>
                  <a:pt x="2175078" y="19775"/>
                  <a:pt x="2186007" y="19775"/>
                  <a:pt x="2196293" y="19775"/>
                </a:cubicBezTo>
                <a:cubicBezTo>
                  <a:pt x="2211722" y="20413"/>
                  <a:pt x="2227151" y="20413"/>
                  <a:pt x="2242580" y="19775"/>
                </a:cubicBezTo>
                <a:cubicBezTo>
                  <a:pt x="2246437" y="19775"/>
                  <a:pt x="2250294" y="19137"/>
                  <a:pt x="2253509" y="19137"/>
                </a:cubicBezTo>
                <a:cubicBezTo>
                  <a:pt x="2346083" y="19137"/>
                  <a:pt x="2438015" y="19775"/>
                  <a:pt x="2530589" y="16586"/>
                </a:cubicBezTo>
                <a:cubicBezTo>
                  <a:pt x="2553733" y="15948"/>
                  <a:pt x="2576877" y="18499"/>
                  <a:pt x="2600020" y="17224"/>
                </a:cubicBezTo>
                <a:cubicBezTo>
                  <a:pt x="2629593" y="15948"/>
                  <a:pt x="2659165" y="18499"/>
                  <a:pt x="2688738" y="17861"/>
                </a:cubicBezTo>
                <a:cubicBezTo>
                  <a:pt x="2713167" y="17861"/>
                  <a:pt x="2737596" y="17861"/>
                  <a:pt x="2762026" y="17861"/>
                </a:cubicBezTo>
                <a:cubicBezTo>
                  <a:pt x="2825671" y="18499"/>
                  <a:pt x="2889958" y="18499"/>
                  <a:pt x="2953603" y="19137"/>
                </a:cubicBezTo>
                <a:cubicBezTo>
                  <a:pt x="3020463" y="19775"/>
                  <a:pt x="3087965" y="19775"/>
                  <a:pt x="3154824" y="19775"/>
                </a:cubicBezTo>
                <a:cubicBezTo>
                  <a:pt x="3291115" y="20413"/>
                  <a:pt x="3426762" y="19775"/>
                  <a:pt x="3562409" y="19775"/>
                </a:cubicBezTo>
                <a:cubicBezTo>
                  <a:pt x="3568838" y="19775"/>
                  <a:pt x="3574624" y="20413"/>
                  <a:pt x="3581053" y="20413"/>
                </a:cubicBezTo>
                <a:cubicBezTo>
                  <a:pt x="3604196" y="19137"/>
                  <a:pt x="3627340" y="19137"/>
                  <a:pt x="3651127" y="19137"/>
                </a:cubicBezTo>
                <a:cubicBezTo>
                  <a:pt x="3656270" y="19137"/>
                  <a:pt x="3662055" y="20413"/>
                  <a:pt x="3667841" y="19775"/>
                </a:cubicBezTo>
                <a:cubicBezTo>
                  <a:pt x="3678770" y="18499"/>
                  <a:pt x="3690342" y="18499"/>
                  <a:pt x="3701271" y="18499"/>
                </a:cubicBezTo>
                <a:cubicBezTo>
                  <a:pt x="3720557" y="18499"/>
                  <a:pt x="3739844" y="19137"/>
                  <a:pt x="3758487" y="17861"/>
                </a:cubicBezTo>
                <a:cubicBezTo>
                  <a:pt x="3767488" y="17224"/>
                  <a:pt x="3776488" y="15310"/>
                  <a:pt x="3786131" y="15310"/>
                </a:cubicBezTo>
                <a:cubicBezTo>
                  <a:pt x="3810560" y="15310"/>
                  <a:pt x="3835632" y="15310"/>
                  <a:pt x="3860062" y="15310"/>
                </a:cubicBezTo>
                <a:cubicBezTo>
                  <a:pt x="3867134" y="15310"/>
                  <a:pt x="3873562" y="14672"/>
                  <a:pt x="3880634" y="13396"/>
                </a:cubicBezTo>
                <a:cubicBezTo>
                  <a:pt x="3885134" y="12758"/>
                  <a:pt x="3889634" y="12120"/>
                  <a:pt x="3894777" y="12120"/>
                </a:cubicBezTo>
                <a:cubicBezTo>
                  <a:pt x="3912778" y="12120"/>
                  <a:pt x="3930779" y="12120"/>
                  <a:pt x="3948779" y="12120"/>
                </a:cubicBezTo>
                <a:cubicBezTo>
                  <a:pt x="3951351" y="12120"/>
                  <a:pt x="3954565" y="12120"/>
                  <a:pt x="3957137" y="12758"/>
                </a:cubicBezTo>
                <a:cubicBezTo>
                  <a:pt x="3964208" y="13396"/>
                  <a:pt x="3971923" y="14034"/>
                  <a:pt x="3978995" y="13396"/>
                </a:cubicBezTo>
                <a:cubicBezTo>
                  <a:pt x="3984138" y="12758"/>
                  <a:pt x="3989923" y="13396"/>
                  <a:pt x="3995067" y="13396"/>
                </a:cubicBezTo>
                <a:cubicBezTo>
                  <a:pt x="4013710" y="14034"/>
                  <a:pt x="4032996" y="14672"/>
                  <a:pt x="4051640" y="15310"/>
                </a:cubicBezTo>
                <a:cubicBezTo>
                  <a:pt x="4064497" y="15310"/>
                  <a:pt x="4077355" y="14672"/>
                  <a:pt x="4090855" y="14672"/>
                </a:cubicBezTo>
                <a:cubicBezTo>
                  <a:pt x="4129428" y="14672"/>
                  <a:pt x="4168001" y="13396"/>
                  <a:pt x="4207217" y="13396"/>
                </a:cubicBezTo>
                <a:cubicBezTo>
                  <a:pt x="4213645" y="13396"/>
                  <a:pt x="4220074" y="14034"/>
                  <a:pt x="4227146" y="14034"/>
                </a:cubicBezTo>
                <a:cubicBezTo>
                  <a:pt x="4235503" y="13396"/>
                  <a:pt x="4243860" y="12758"/>
                  <a:pt x="4252218" y="12758"/>
                </a:cubicBezTo>
                <a:cubicBezTo>
                  <a:pt x="4280505" y="12758"/>
                  <a:pt x="4308791" y="12758"/>
                  <a:pt x="4337078" y="12758"/>
                </a:cubicBezTo>
                <a:cubicBezTo>
                  <a:pt x="4342864" y="12758"/>
                  <a:pt x="4348007" y="13396"/>
                  <a:pt x="4353793" y="13396"/>
                </a:cubicBezTo>
                <a:cubicBezTo>
                  <a:pt x="4360864" y="12758"/>
                  <a:pt x="4367936" y="12120"/>
                  <a:pt x="4375650" y="12120"/>
                </a:cubicBezTo>
                <a:cubicBezTo>
                  <a:pt x="4436724" y="11482"/>
                  <a:pt x="4498440" y="12120"/>
                  <a:pt x="4559514" y="11482"/>
                </a:cubicBezTo>
                <a:cubicBezTo>
                  <a:pt x="4623159" y="10844"/>
                  <a:pt x="4687446" y="11482"/>
                  <a:pt x="4751092" y="11482"/>
                </a:cubicBezTo>
                <a:cubicBezTo>
                  <a:pt x="4755592" y="11482"/>
                  <a:pt x="4760092" y="12120"/>
                  <a:pt x="4764592" y="11482"/>
                </a:cubicBezTo>
                <a:cubicBezTo>
                  <a:pt x="4777449" y="11482"/>
                  <a:pt x="4789664" y="10207"/>
                  <a:pt x="4802522" y="10207"/>
                </a:cubicBezTo>
                <a:cubicBezTo>
                  <a:pt x="4897025" y="10207"/>
                  <a:pt x="4991528" y="10207"/>
                  <a:pt x="5086031" y="10207"/>
                </a:cubicBezTo>
                <a:cubicBezTo>
                  <a:pt x="5092460" y="10207"/>
                  <a:pt x="5098889" y="10844"/>
                  <a:pt x="5104675" y="10844"/>
                </a:cubicBezTo>
                <a:cubicBezTo>
                  <a:pt x="5113032" y="10207"/>
                  <a:pt x="5121389" y="9569"/>
                  <a:pt x="5129747" y="9569"/>
                </a:cubicBezTo>
                <a:cubicBezTo>
                  <a:pt x="5210750" y="9569"/>
                  <a:pt x="5291752" y="9569"/>
                  <a:pt x="5372755" y="9569"/>
                </a:cubicBezTo>
                <a:cubicBezTo>
                  <a:pt x="5377898" y="9569"/>
                  <a:pt x="5383041" y="10844"/>
                  <a:pt x="5388184" y="10207"/>
                </a:cubicBezTo>
                <a:cubicBezTo>
                  <a:pt x="5399113" y="8931"/>
                  <a:pt x="5410042" y="8931"/>
                  <a:pt x="5420328" y="8931"/>
                </a:cubicBezTo>
                <a:cubicBezTo>
                  <a:pt x="5451829" y="8293"/>
                  <a:pt x="5483973" y="10844"/>
                  <a:pt x="5515474" y="10207"/>
                </a:cubicBezTo>
                <a:cubicBezTo>
                  <a:pt x="5523188" y="10207"/>
                  <a:pt x="5530903" y="10207"/>
                  <a:pt x="5537975" y="9569"/>
                </a:cubicBezTo>
                <a:cubicBezTo>
                  <a:pt x="5543118" y="8931"/>
                  <a:pt x="5547618" y="8931"/>
                  <a:pt x="5552118" y="8931"/>
                </a:cubicBezTo>
                <a:cubicBezTo>
                  <a:pt x="5679408" y="8293"/>
                  <a:pt x="5807341" y="10207"/>
                  <a:pt x="5934631" y="7655"/>
                </a:cubicBezTo>
                <a:cubicBezTo>
                  <a:pt x="5978989" y="7017"/>
                  <a:pt x="6023991" y="7655"/>
                  <a:pt x="6068350" y="7655"/>
                </a:cubicBezTo>
                <a:cubicBezTo>
                  <a:pt x="6074778" y="7655"/>
                  <a:pt x="6081207" y="8931"/>
                  <a:pt x="6086993" y="8293"/>
                </a:cubicBezTo>
                <a:cubicBezTo>
                  <a:pt x="6098565" y="7655"/>
                  <a:pt x="6109494" y="7017"/>
                  <a:pt x="6121065" y="7017"/>
                </a:cubicBezTo>
                <a:cubicBezTo>
                  <a:pt x="6135852" y="7017"/>
                  <a:pt x="6149995" y="7017"/>
                  <a:pt x="6164781" y="7017"/>
                </a:cubicBezTo>
                <a:cubicBezTo>
                  <a:pt x="6205925" y="7017"/>
                  <a:pt x="6247070" y="7017"/>
                  <a:pt x="6288214" y="6379"/>
                </a:cubicBezTo>
                <a:cubicBezTo>
                  <a:pt x="6301714" y="6379"/>
                  <a:pt x="6315215" y="5741"/>
                  <a:pt x="6328072" y="5741"/>
                </a:cubicBezTo>
                <a:cubicBezTo>
                  <a:pt x="6480435" y="5741"/>
                  <a:pt x="6632796" y="5741"/>
                  <a:pt x="6785159" y="5741"/>
                </a:cubicBezTo>
                <a:cubicBezTo>
                  <a:pt x="6794802" y="5741"/>
                  <a:pt x="6804445" y="5741"/>
                  <a:pt x="6813446" y="4465"/>
                </a:cubicBezTo>
                <a:cubicBezTo>
                  <a:pt x="6828232" y="3190"/>
                  <a:pt x="6842375" y="2552"/>
                  <a:pt x="6857161" y="2552"/>
                </a:cubicBezTo>
                <a:cubicBezTo>
                  <a:pt x="6876447" y="2552"/>
                  <a:pt x="6895734" y="4465"/>
                  <a:pt x="6915663" y="4465"/>
                </a:cubicBezTo>
                <a:cubicBezTo>
                  <a:pt x="6941378" y="4465"/>
                  <a:pt x="6967737" y="3827"/>
                  <a:pt x="6993452" y="5103"/>
                </a:cubicBezTo>
                <a:cubicBezTo>
                  <a:pt x="6997952" y="5103"/>
                  <a:pt x="7001809" y="5741"/>
                  <a:pt x="7006309" y="5103"/>
                </a:cubicBezTo>
                <a:cubicBezTo>
                  <a:pt x="7009524" y="4465"/>
                  <a:pt x="7013381" y="3827"/>
                  <a:pt x="7013381" y="0"/>
                </a:cubicBezTo>
                <a:cubicBezTo>
                  <a:pt x="7021095" y="0"/>
                  <a:pt x="7028167" y="0"/>
                  <a:pt x="7035882" y="0"/>
                </a:cubicBezTo>
                <a:cubicBezTo>
                  <a:pt x="7030096" y="1914"/>
                  <a:pt x="7023667" y="0"/>
                  <a:pt x="7017881" y="1276"/>
                </a:cubicBezTo>
                <a:cubicBezTo>
                  <a:pt x="7046168" y="2552"/>
                  <a:pt x="7074454" y="3190"/>
                  <a:pt x="7102741" y="1276"/>
                </a:cubicBezTo>
                <a:cubicBezTo>
                  <a:pt x="7102098" y="1914"/>
                  <a:pt x="7100169" y="2552"/>
                  <a:pt x="7098241" y="1276"/>
                </a:cubicBezTo>
                <a:close/>
              </a:path>
            </a:pathLst>
          </a:custGeom>
          <a:solidFill>
            <a:srgbClr val="FFCC07"/>
          </a:solidFill>
          <a:ln w="6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C5419-D0B1-C408-5CBE-19C3D24E151C}"/>
              </a:ext>
            </a:extLst>
          </p:cNvPr>
          <p:cNvSpPr txBox="1"/>
          <p:nvPr/>
        </p:nvSpPr>
        <p:spPr>
          <a:xfrm>
            <a:off x="637220" y="1059603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92240"/>
                </a:solidFill>
                <a:latin typeface="Museo Sans 700" panose="02000000000000000000" pitchFamily="2" charset="77"/>
              </a:rPr>
              <a:t>How did you do?</a:t>
            </a:r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3F9BE371-4878-71ED-F204-CF180C2AEE13}"/>
              </a:ext>
            </a:extLst>
          </p:cNvPr>
          <p:cNvSpPr/>
          <p:nvPr/>
        </p:nvSpPr>
        <p:spPr>
          <a:xfrm>
            <a:off x="6305863" y="1453293"/>
            <a:ext cx="2365826" cy="2064436"/>
          </a:xfrm>
          <a:custGeom>
            <a:avLst/>
            <a:gdLst>
              <a:gd name="connsiteX0" fmla="*/ 2897682 w 2898282"/>
              <a:gd name="connsiteY0" fmla="*/ 1438050 h 3135907"/>
              <a:gd name="connsiteX1" fmla="*/ 2892059 w 2898282"/>
              <a:gd name="connsiteY1" fmla="*/ 1633794 h 3135907"/>
              <a:gd name="connsiteX2" fmla="*/ 2875793 w 2898282"/>
              <a:gd name="connsiteY2" fmla="*/ 1832151 h 3135907"/>
              <a:gd name="connsiteX3" fmla="*/ 2840750 w 2898282"/>
              <a:gd name="connsiteY3" fmla="*/ 2087618 h 3135907"/>
              <a:gd name="connsiteX4" fmla="*/ 2800335 w 2898282"/>
              <a:gd name="connsiteY4" fmla="*/ 2264777 h 3135907"/>
              <a:gd name="connsiteX5" fmla="*/ 2649971 w 2898282"/>
              <a:gd name="connsiteY5" fmla="*/ 2497390 h 3135907"/>
              <a:gd name="connsiteX6" fmla="*/ 2402059 w 2898282"/>
              <a:gd name="connsiteY6" fmla="*/ 2684445 h 3135907"/>
              <a:gd name="connsiteX7" fmla="*/ 1987466 w 2898282"/>
              <a:gd name="connsiteY7" fmla="*/ 2913290 h 3135907"/>
              <a:gd name="connsiteX8" fmla="*/ 1690604 w 2898282"/>
              <a:gd name="connsiteY8" fmla="*/ 3042330 h 3135907"/>
              <a:gd name="connsiteX9" fmla="*/ 1401976 w 2898282"/>
              <a:gd name="connsiteY9" fmla="*/ 3130935 h 3135907"/>
              <a:gd name="connsiteX10" fmla="*/ 1245838 w 2898282"/>
              <a:gd name="connsiteY10" fmla="*/ 3123551 h 3135907"/>
              <a:gd name="connsiteX11" fmla="*/ 943905 w 2898282"/>
              <a:gd name="connsiteY11" fmla="*/ 3041476 h 3135907"/>
              <a:gd name="connsiteX12" fmla="*/ 730333 w 2898282"/>
              <a:gd name="connsiteY12" fmla="*/ 2963319 h 3135907"/>
              <a:gd name="connsiteX13" fmla="*/ 658942 w 2898282"/>
              <a:gd name="connsiteY13" fmla="*/ 2930167 h 3135907"/>
              <a:gd name="connsiteX14" fmla="*/ 593123 w 2898282"/>
              <a:gd name="connsiteY14" fmla="*/ 2861202 h 3135907"/>
              <a:gd name="connsiteX15" fmla="*/ 484228 w 2898282"/>
              <a:gd name="connsiteY15" fmla="*/ 2722719 h 3135907"/>
              <a:gd name="connsiteX16" fmla="*/ 373326 w 2898282"/>
              <a:gd name="connsiteY16" fmla="*/ 2573036 h 3135907"/>
              <a:gd name="connsiteX17" fmla="*/ 193692 w 2898282"/>
              <a:gd name="connsiteY17" fmla="*/ 2320934 h 3135907"/>
              <a:gd name="connsiteX18" fmla="*/ 27815 w 2898282"/>
              <a:gd name="connsiteY18" fmla="*/ 2056526 h 3135907"/>
              <a:gd name="connsiteX19" fmla="*/ 1809 w 2898282"/>
              <a:gd name="connsiteY19" fmla="*/ 1943007 h 3135907"/>
              <a:gd name="connsiteX20" fmla="*/ 6227 w 2898282"/>
              <a:gd name="connsiteY20" fmla="*/ 1699846 h 3135907"/>
              <a:gd name="connsiteX21" fmla="*/ 33488 w 2898282"/>
              <a:gd name="connsiteY21" fmla="*/ 1419114 h 3135907"/>
              <a:gd name="connsiteX22" fmla="*/ 74656 w 2898282"/>
              <a:gd name="connsiteY22" fmla="*/ 1185094 h 3135907"/>
              <a:gd name="connsiteX23" fmla="*/ 130133 w 2898282"/>
              <a:gd name="connsiteY23" fmla="*/ 1042442 h 3135907"/>
              <a:gd name="connsiteX24" fmla="*/ 294905 w 2898282"/>
              <a:gd name="connsiteY24" fmla="*/ 678379 h 3135907"/>
              <a:gd name="connsiteX25" fmla="*/ 346566 w 2898282"/>
              <a:gd name="connsiteY25" fmla="*/ 574505 h 3135907"/>
              <a:gd name="connsiteX26" fmla="*/ 404603 w 2898282"/>
              <a:gd name="connsiteY26" fmla="*/ 511567 h 3135907"/>
              <a:gd name="connsiteX27" fmla="*/ 734852 w 2898282"/>
              <a:gd name="connsiteY27" fmla="*/ 260018 h 3135907"/>
              <a:gd name="connsiteX28" fmla="*/ 954298 w 2898282"/>
              <a:gd name="connsiteY28" fmla="*/ 116813 h 3135907"/>
              <a:gd name="connsiteX29" fmla="*/ 1109933 w 2898282"/>
              <a:gd name="connsiteY29" fmla="*/ 31875 h 3135907"/>
              <a:gd name="connsiteX30" fmla="*/ 1247947 w 2898282"/>
              <a:gd name="connsiteY30" fmla="*/ 2943 h 3135907"/>
              <a:gd name="connsiteX31" fmla="*/ 1352272 w 2898282"/>
              <a:gd name="connsiteY31" fmla="*/ 130 h 3135907"/>
              <a:gd name="connsiteX32" fmla="*/ 1515037 w 2898282"/>
              <a:gd name="connsiteY32" fmla="*/ 5706 h 3135907"/>
              <a:gd name="connsiteX33" fmla="*/ 1708176 w 2898282"/>
              <a:gd name="connsiteY33" fmla="*/ 27204 h 3135907"/>
              <a:gd name="connsiteX34" fmla="*/ 1814058 w 2898282"/>
              <a:gd name="connsiteY34" fmla="*/ 65579 h 3135907"/>
              <a:gd name="connsiteX35" fmla="*/ 2008753 w 2898282"/>
              <a:gd name="connsiteY35" fmla="*/ 171764 h 3135907"/>
              <a:gd name="connsiteX36" fmla="*/ 2351804 w 2898282"/>
              <a:gd name="connsiteY36" fmla="*/ 427131 h 3135907"/>
              <a:gd name="connsiteX37" fmla="*/ 2524760 w 2898282"/>
              <a:gd name="connsiteY37" fmla="*/ 602281 h 3135907"/>
              <a:gd name="connsiteX38" fmla="*/ 2678889 w 2898282"/>
              <a:gd name="connsiteY38" fmla="*/ 799482 h 3135907"/>
              <a:gd name="connsiteX39" fmla="*/ 2846021 w 2898282"/>
              <a:gd name="connsiteY39" fmla="*/ 1101060 h 3135907"/>
              <a:gd name="connsiteX40" fmla="*/ 2886436 w 2898282"/>
              <a:gd name="connsiteY40" fmla="*/ 1227538 h 3135907"/>
              <a:gd name="connsiteX41" fmla="*/ 2894620 w 2898282"/>
              <a:gd name="connsiteY41" fmla="*/ 1311622 h 3135907"/>
              <a:gd name="connsiteX42" fmla="*/ 2897682 w 2898282"/>
              <a:gd name="connsiteY42" fmla="*/ 1438050 h 31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98282" h="3135907">
                <a:moveTo>
                  <a:pt x="2897682" y="1438050"/>
                </a:moveTo>
                <a:cubicBezTo>
                  <a:pt x="2899088" y="1504102"/>
                  <a:pt x="2895473" y="1568998"/>
                  <a:pt x="2892059" y="1633794"/>
                </a:cubicBezTo>
                <a:cubicBezTo>
                  <a:pt x="2888545" y="1699997"/>
                  <a:pt x="2882520" y="1766149"/>
                  <a:pt x="2875793" y="1832151"/>
                </a:cubicBezTo>
                <a:cubicBezTo>
                  <a:pt x="2867057" y="1917742"/>
                  <a:pt x="2855811" y="2002931"/>
                  <a:pt x="2840750" y="2087618"/>
                </a:cubicBezTo>
                <a:cubicBezTo>
                  <a:pt x="2830156" y="2147291"/>
                  <a:pt x="2816501" y="2206310"/>
                  <a:pt x="2800335" y="2264777"/>
                </a:cubicBezTo>
                <a:cubicBezTo>
                  <a:pt x="2774530" y="2358154"/>
                  <a:pt x="2720659" y="2432795"/>
                  <a:pt x="2649971" y="2497390"/>
                </a:cubicBezTo>
                <a:cubicBezTo>
                  <a:pt x="2573107" y="2567611"/>
                  <a:pt x="2489215" y="2628338"/>
                  <a:pt x="2402059" y="2684445"/>
                </a:cubicBezTo>
                <a:cubicBezTo>
                  <a:pt x="2269066" y="2770036"/>
                  <a:pt x="2129847" y="2844626"/>
                  <a:pt x="1987466" y="2913290"/>
                </a:cubicBezTo>
                <a:cubicBezTo>
                  <a:pt x="1890219" y="2960205"/>
                  <a:pt x="1791416" y="3003753"/>
                  <a:pt x="1690604" y="3042330"/>
                </a:cubicBezTo>
                <a:cubicBezTo>
                  <a:pt x="1596470" y="3078344"/>
                  <a:pt x="1501281" y="3111345"/>
                  <a:pt x="1401976" y="3130935"/>
                </a:cubicBezTo>
                <a:cubicBezTo>
                  <a:pt x="1349009" y="3141382"/>
                  <a:pt x="1297549" y="3133647"/>
                  <a:pt x="1245838" y="3123551"/>
                </a:cubicBezTo>
                <a:cubicBezTo>
                  <a:pt x="1143219" y="3103509"/>
                  <a:pt x="1043110" y="3074426"/>
                  <a:pt x="943905" y="3041476"/>
                </a:cubicBezTo>
                <a:cubicBezTo>
                  <a:pt x="871911" y="3017567"/>
                  <a:pt x="800419" y="2992402"/>
                  <a:pt x="730333" y="2963319"/>
                </a:cubicBezTo>
                <a:cubicBezTo>
                  <a:pt x="706084" y="2953223"/>
                  <a:pt x="681534" y="2943629"/>
                  <a:pt x="658942" y="2930167"/>
                </a:cubicBezTo>
                <a:cubicBezTo>
                  <a:pt x="630827" y="2913391"/>
                  <a:pt x="613607" y="2885513"/>
                  <a:pt x="593123" y="2861202"/>
                </a:cubicBezTo>
                <a:cubicBezTo>
                  <a:pt x="555269" y="2816297"/>
                  <a:pt x="519573" y="2769634"/>
                  <a:pt x="484228" y="2722719"/>
                </a:cubicBezTo>
                <a:cubicBezTo>
                  <a:pt x="446876" y="2673143"/>
                  <a:pt x="409674" y="2623366"/>
                  <a:pt x="373326" y="2573036"/>
                </a:cubicBezTo>
                <a:cubicBezTo>
                  <a:pt x="312929" y="2489353"/>
                  <a:pt x="251830" y="2406173"/>
                  <a:pt x="193692" y="2320934"/>
                </a:cubicBezTo>
                <a:cubicBezTo>
                  <a:pt x="135053" y="2234991"/>
                  <a:pt x="76514" y="2148848"/>
                  <a:pt x="27815" y="2056526"/>
                </a:cubicBezTo>
                <a:cubicBezTo>
                  <a:pt x="8938" y="2020712"/>
                  <a:pt x="3767" y="1982437"/>
                  <a:pt x="1809" y="1943007"/>
                </a:cubicBezTo>
                <a:cubicBezTo>
                  <a:pt x="-2258" y="1861836"/>
                  <a:pt x="1106" y="1780766"/>
                  <a:pt x="6227" y="1699846"/>
                </a:cubicBezTo>
                <a:cubicBezTo>
                  <a:pt x="12201" y="1606017"/>
                  <a:pt x="20586" y="1512339"/>
                  <a:pt x="33488" y="1419114"/>
                </a:cubicBezTo>
                <a:cubicBezTo>
                  <a:pt x="44383" y="1340555"/>
                  <a:pt x="55327" y="1262096"/>
                  <a:pt x="74656" y="1185094"/>
                </a:cubicBezTo>
                <a:cubicBezTo>
                  <a:pt x="87157" y="1135216"/>
                  <a:pt x="110804" y="1089658"/>
                  <a:pt x="130133" y="1042442"/>
                </a:cubicBezTo>
                <a:cubicBezTo>
                  <a:pt x="180689" y="919129"/>
                  <a:pt x="238626" y="799131"/>
                  <a:pt x="294905" y="678379"/>
                </a:cubicBezTo>
                <a:cubicBezTo>
                  <a:pt x="311222" y="643319"/>
                  <a:pt x="327790" y="608259"/>
                  <a:pt x="346566" y="574505"/>
                </a:cubicBezTo>
                <a:cubicBezTo>
                  <a:pt x="360574" y="549289"/>
                  <a:pt x="383065" y="530453"/>
                  <a:pt x="404603" y="511567"/>
                </a:cubicBezTo>
                <a:cubicBezTo>
                  <a:pt x="508879" y="420099"/>
                  <a:pt x="621087" y="338928"/>
                  <a:pt x="734852" y="260018"/>
                </a:cubicBezTo>
                <a:cubicBezTo>
                  <a:pt x="806595" y="210240"/>
                  <a:pt x="879292" y="161668"/>
                  <a:pt x="954298" y="116813"/>
                </a:cubicBezTo>
                <a:cubicBezTo>
                  <a:pt x="1005055" y="86425"/>
                  <a:pt x="1055913" y="56337"/>
                  <a:pt x="1109933" y="31875"/>
                </a:cubicBezTo>
                <a:cubicBezTo>
                  <a:pt x="1153913" y="11934"/>
                  <a:pt x="1200653" y="5806"/>
                  <a:pt x="1247947" y="2943"/>
                </a:cubicBezTo>
                <a:cubicBezTo>
                  <a:pt x="1282638" y="833"/>
                  <a:pt x="1317480" y="-422"/>
                  <a:pt x="1352272" y="130"/>
                </a:cubicBezTo>
                <a:cubicBezTo>
                  <a:pt x="1406544" y="984"/>
                  <a:pt x="1460816" y="2943"/>
                  <a:pt x="1515037" y="5706"/>
                </a:cubicBezTo>
                <a:cubicBezTo>
                  <a:pt x="1579801" y="9021"/>
                  <a:pt x="1644164" y="16656"/>
                  <a:pt x="1708176" y="27204"/>
                </a:cubicBezTo>
                <a:cubicBezTo>
                  <a:pt x="1745930" y="33432"/>
                  <a:pt x="1780119" y="49004"/>
                  <a:pt x="1814058" y="65579"/>
                </a:cubicBezTo>
                <a:cubicBezTo>
                  <a:pt x="1880529" y="98078"/>
                  <a:pt x="1945595" y="133289"/>
                  <a:pt x="2008753" y="171764"/>
                </a:cubicBezTo>
                <a:cubicBezTo>
                  <a:pt x="2130952" y="246205"/>
                  <a:pt x="2245720" y="330841"/>
                  <a:pt x="2351804" y="427131"/>
                </a:cubicBezTo>
                <a:cubicBezTo>
                  <a:pt x="2412652" y="482384"/>
                  <a:pt x="2470337" y="540600"/>
                  <a:pt x="2524760" y="602281"/>
                </a:cubicBezTo>
                <a:cubicBezTo>
                  <a:pt x="2580085" y="664968"/>
                  <a:pt x="2632299" y="730115"/>
                  <a:pt x="2678889" y="799482"/>
                </a:cubicBezTo>
                <a:cubicBezTo>
                  <a:pt x="2743151" y="895170"/>
                  <a:pt x="2799883" y="995176"/>
                  <a:pt x="2846021" y="1101060"/>
                </a:cubicBezTo>
                <a:cubicBezTo>
                  <a:pt x="2863844" y="1141947"/>
                  <a:pt x="2881366" y="1182734"/>
                  <a:pt x="2886436" y="1227538"/>
                </a:cubicBezTo>
                <a:cubicBezTo>
                  <a:pt x="2889599" y="1255516"/>
                  <a:pt x="2893616" y="1283544"/>
                  <a:pt x="2894620" y="1311622"/>
                </a:cubicBezTo>
                <a:cubicBezTo>
                  <a:pt x="2896327" y="1354066"/>
                  <a:pt x="2899640" y="1396510"/>
                  <a:pt x="2897682" y="1438050"/>
                </a:cubicBezTo>
                <a:close/>
              </a:path>
            </a:pathLst>
          </a:custGeom>
          <a:solidFill>
            <a:srgbClr val="9CD5DD">
              <a:alpha val="3085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3" name="Graphic 29">
            <a:extLst>
              <a:ext uri="{FF2B5EF4-FFF2-40B4-BE49-F238E27FC236}">
                <a16:creationId xmlns:a16="http://schemas.microsoft.com/office/drawing/2014/main" id="{787A45C0-03DC-F890-0E71-29A751D22A51}"/>
              </a:ext>
            </a:extLst>
          </p:cNvPr>
          <p:cNvSpPr/>
          <p:nvPr/>
        </p:nvSpPr>
        <p:spPr>
          <a:xfrm>
            <a:off x="354015" y="1532451"/>
            <a:ext cx="2595951" cy="2064435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012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4" name="Graphic 27">
            <a:extLst>
              <a:ext uri="{FF2B5EF4-FFF2-40B4-BE49-F238E27FC236}">
                <a16:creationId xmlns:a16="http://schemas.microsoft.com/office/drawing/2014/main" id="{C0F1CF1B-630C-6439-8DD3-847809032FF7}"/>
              </a:ext>
            </a:extLst>
          </p:cNvPr>
          <p:cNvSpPr/>
          <p:nvPr/>
        </p:nvSpPr>
        <p:spPr>
          <a:xfrm>
            <a:off x="7926846" y="1265192"/>
            <a:ext cx="3769007" cy="2609634"/>
          </a:xfrm>
          <a:custGeom>
            <a:avLst/>
            <a:gdLst>
              <a:gd name="connsiteX0" fmla="*/ 1963483 w 3800847"/>
              <a:gd name="connsiteY0" fmla="*/ 1469 h 3669542"/>
              <a:gd name="connsiteX1" fmla="*/ 2223243 w 3800847"/>
              <a:gd name="connsiteY1" fmla="*/ 15583 h 3669542"/>
              <a:gd name="connsiteX2" fmla="*/ 2467591 w 3800847"/>
              <a:gd name="connsiteY2" fmla="*/ 35675 h 3669542"/>
              <a:gd name="connsiteX3" fmla="*/ 2664143 w 3800847"/>
              <a:gd name="connsiteY3" fmla="*/ 54762 h 3669542"/>
              <a:gd name="connsiteX4" fmla="*/ 2783079 w 3800847"/>
              <a:gd name="connsiteY4" fmla="*/ 101375 h 3669542"/>
              <a:gd name="connsiteX5" fmla="*/ 3010859 w 3800847"/>
              <a:gd name="connsiteY5" fmla="*/ 248949 h 3669542"/>
              <a:gd name="connsiteX6" fmla="*/ 3153039 w 3800847"/>
              <a:gd name="connsiteY6" fmla="*/ 350413 h 3669542"/>
              <a:gd name="connsiteX7" fmla="*/ 3438656 w 3800847"/>
              <a:gd name="connsiteY7" fmla="*/ 577651 h 3669542"/>
              <a:gd name="connsiteX8" fmla="*/ 3593186 w 3800847"/>
              <a:gd name="connsiteY8" fmla="*/ 726933 h 3669542"/>
              <a:gd name="connsiteX9" fmla="*/ 3667590 w 3800847"/>
              <a:gd name="connsiteY9" fmla="*/ 868229 h 3669542"/>
              <a:gd name="connsiteX10" fmla="*/ 3724372 w 3800847"/>
              <a:gd name="connsiteY10" fmla="*/ 1051717 h 3669542"/>
              <a:gd name="connsiteX11" fmla="*/ 3741542 w 3800847"/>
              <a:gd name="connsiteY11" fmla="*/ 1114705 h 3669542"/>
              <a:gd name="connsiteX12" fmla="*/ 3794458 w 3800847"/>
              <a:gd name="connsiteY12" fmla="*/ 1374140 h 3669542"/>
              <a:gd name="connsiteX13" fmla="*/ 3791697 w 3800847"/>
              <a:gd name="connsiteY13" fmla="*/ 1556624 h 3669542"/>
              <a:gd name="connsiteX14" fmla="*/ 3730296 w 3800847"/>
              <a:gd name="connsiteY14" fmla="*/ 1850265 h 3669542"/>
              <a:gd name="connsiteX15" fmla="*/ 3668394 w 3800847"/>
              <a:gd name="connsiteY15" fmla="*/ 2056608 h 3669542"/>
              <a:gd name="connsiteX16" fmla="*/ 3575615 w 3800847"/>
              <a:gd name="connsiteY16" fmla="*/ 2298915 h 3669542"/>
              <a:gd name="connsiteX17" fmla="*/ 3420431 w 3800847"/>
              <a:gd name="connsiteY17" fmla="*/ 2605617 h 3669542"/>
              <a:gd name="connsiteX18" fmla="*/ 3297278 w 3800847"/>
              <a:gd name="connsiteY18" fmla="*/ 2798950 h 3669542"/>
              <a:gd name="connsiteX19" fmla="*/ 2977071 w 3800847"/>
              <a:gd name="connsiteY19" fmla="*/ 3178183 h 3669542"/>
              <a:gd name="connsiteX20" fmla="*/ 2877464 w 3800847"/>
              <a:gd name="connsiteY20" fmla="*/ 3270555 h 3669542"/>
              <a:gd name="connsiteX21" fmla="*/ 2726398 w 3800847"/>
              <a:gd name="connsiteY21" fmla="*/ 3356648 h 3669542"/>
              <a:gd name="connsiteX22" fmla="*/ 2617403 w 3800847"/>
              <a:gd name="connsiteY22" fmla="*/ 3402005 h 3669542"/>
              <a:gd name="connsiteX23" fmla="*/ 2371248 w 3800847"/>
              <a:gd name="connsiteY23" fmla="*/ 3487998 h 3669542"/>
              <a:gd name="connsiteX24" fmla="*/ 2183933 w 3800847"/>
              <a:gd name="connsiteY24" fmla="*/ 3544004 h 3669542"/>
              <a:gd name="connsiteX25" fmla="*/ 1968553 w 3800847"/>
              <a:gd name="connsiteY25" fmla="*/ 3599005 h 3669542"/>
              <a:gd name="connsiteX26" fmla="*/ 1757994 w 3800847"/>
              <a:gd name="connsiteY26" fmla="*/ 3642102 h 3669542"/>
              <a:gd name="connsiteX27" fmla="*/ 1511086 w 3800847"/>
              <a:gd name="connsiteY27" fmla="*/ 3669276 h 3669542"/>
              <a:gd name="connsiteX28" fmla="*/ 1266989 w 3800847"/>
              <a:gd name="connsiteY28" fmla="*/ 3609604 h 3669542"/>
              <a:gd name="connsiteX29" fmla="*/ 962144 w 3800847"/>
              <a:gd name="connsiteY29" fmla="*/ 3409690 h 3669542"/>
              <a:gd name="connsiteX30" fmla="*/ 517730 w 3800847"/>
              <a:gd name="connsiteY30" fmla="*/ 2997357 h 3669542"/>
              <a:gd name="connsiteX31" fmla="*/ 204401 w 3800847"/>
              <a:gd name="connsiteY31" fmla="*/ 2629275 h 3669542"/>
              <a:gd name="connsiteX32" fmla="*/ 48414 w 3800847"/>
              <a:gd name="connsiteY32" fmla="*/ 2386064 h 3669542"/>
              <a:gd name="connsiteX33" fmla="*/ 15881 w 3800847"/>
              <a:gd name="connsiteY33" fmla="*/ 2264257 h 3669542"/>
              <a:gd name="connsiteX34" fmla="*/ 769 w 3800847"/>
              <a:gd name="connsiteY34" fmla="*/ 2046010 h 3669542"/>
              <a:gd name="connsiteX35" fmla="*/ 2376 w 3800847"/>
              <a:gd name="connsiteY35" fmla="*/ 1804406 h 3669542"/>
              <a:gd name="connsiteX36" fmla="*/ 17287 w 3800847"/>
              <a:gd name="connsiteY36" fmla="*/ 1559688 h 3669542"/>
              <a:gd name="connsiteX37" fmla="*/ 34407 w 3800847"/>
              <a:gd name="connsiteY37" fmla="*/ 1439087 h 3669542"/>
              <a:gd name="connsiteX38" fmla="*/ 66989 w 3800847"/>
              <a:gd name="connsiteY38" fmla="*/ 1374743 h 3669542"/>
              <a:gd name="connsiteX39" fmla="*/ 170261 w 3800847"/>
              <a:gd name="connsiteY39" fmla="*/ 1216771 h 3669542"/>
              <a:gd name="connsiteX40" fmla="*/ 311638 w 3800847"/>
              <a:gd name="connsiteY40" fmla="*/ 1009926 h 3669542"/>
              <a:gd name="connsiteX41" fmla="*/ 430273 w 3800847"/>
              <a:gd name="connsiteY41" fmla="*/ 845173 h 3669542"/>
              <a:gd name="connsiteX42" fmla="*/ 558747 w 3800847"/>
              <a:gd name="connsiteY42" fmla="*/ 670073 h 3669542"/>
              <a:gd name="connsiteX43" fmla="*/ 712123 w 3800847"/>
              <a:gd name="connsiteY43" fmla="*/ 472069 h 3669542"/>
              <a:gd name="connsiteX44" fmla="*/ 861433 w 3800847"/>
              <a:gd name="connsiteY44" fmla="*/ 303097 h 3669542"/>
              <a:gd name="connsiteX45" fmla="*/ 976603 w 3800847"/>
              <a:gd name="connsiteY45" fmla="*/ 239506 h 3669542"/>
              <a:gd name="connsiteX46" fmla="*/ 1272010 w 3800847"/>
              <a:gd name="connsiteY46" fmla="*/ 138947 h 3669542"/>
              <a:gd name="connsiteX47" fmla="*/ 1520273 w 3800847"/>
              <a:gd name="connsiteY47" fmla="*/ 71890 h 3669542"/>
              <a:gd name="connsiteX48" fmla="*/ 1808249 w 3800847"/>
              <a:gd name="connsiteY48" fmla="*/ 11565 h 3669542"/>
              <a:gd name="connsiteX49" fmla="*/ 1963483 w 3800847"/>
              <a:gd name="connsiteY49" fmla="*/ 1469 h 366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800847" h="3669542">
                <a:moveTo>
                  <a:pt x="1963483" y="1469"/>
                </a:moveTo>
                <a:cubicBezTo>
                  <a:pt x="2047224" y="4432"/>
                  <a:pt x="2135284" y="9003"/>
                  <a:pt x="2223243" y="15583"/>
                </a:cubicBezTo>
                <a:cubicBezTo>
                  <a:pt x="2304726" y="21661"/>
                  <a:pt x="2386158" y="28392"/>
                  <a:pt x="2467591" y="35675"/>
                </a:cubicBezTo>
                <a:cubicBezTo>
                  <a:pt x="2533159" y="41501"/>
                  <a:pt x="2598576" y="49237"/>
                  <a:pt x="2664143" y="54762"/>
                </a:cubicBezTo>
                <a:cubicBezTo>
                  <a:pt x="2708725" y="58529"/>
                  <a:pt x="2745977" y="80078"/>
                  <a:pt x="2783079" y="101375"/>
                </a:cubicBezTo>
                <a:cubicBezTo>
                  <a:pt x="2861600" y="146431"/>
                  <a:pt x="2936706" y="196912"/>
                  <a:pt x="3010859" y="248949"/>
                </a:cubicBezTo>
                <a:cubicBezTo>
                  <a:pt x="3058503" y="282402"/>
                  <a:pt x="3106700" y="315202"/>
                  <a:pt x="3153039" y="350413"/>
                </a:cubicBezTo>
                <a:cubicBezTo>
                  <a:pt x="3249835" y="424099"/>
                  <a:pt x="3346881" y="497636"/>
                  <a:pt x="3438656" y="577651"/>
                </a:cubicBezTo>
                <a:cubicBezTo>
                  <a:pt x="3492626" y="624716"/>
                  <a:pt x="3546395" y="672183"/>
                  <a:pt x="3593186" y="726933"/>
                </a:cubicBezTo>
                <a:cubicBezTo>
                  <a:pt x="3628832" y="768573"/>
                  <a:pt x="3649868" y="817547"/>
                  <a:pt x="3667590" y="868229"/>
                </a:cubicBezTo>
                <a:cubicBezTo>
                  <a:pt x="3688726" y="928705"/>
                  <a:pt x="3708658" y="989533"/>
                  <a:pt x="3724372" y="1051717"/>
                </a:cubicBezTo>
                <a:cubicBezTo>
                  <a:pt x="3729694" y="1072813"/>
                  <a:pt x="3736371" y="1093558"/>
                  <a:pt x="3741542" y="1114705"/>
                </a:cubicBezTo>
                <a:cubicBezTo>
                  <a:pt x="3762528" y="1200497"/>
                  <a:pt x="3780501" y="1286992"/>
                  <a:pt x="3794458" y="1374140"/>
                </a:cubicBezTo>
                <a:cubicBezTo>
                  <a:pt x="3804147" y="1434767"/>
                  <a:pt x="3802491" y="1495595"/>
                  <a:pt x="3791697" y="1556624"/>
                </a:cubicBezTo>
                <a:cubicBezTo>
                  <a:pt x="3774276" y="1655174"/>
                  <a:pt x="3755198" y="1753373"/>
                  <a:pt x="3730296" y="1850265"/>
                </a:cubicBezTo>
                <a:cubicBezTo>
                  <a:pt x="3712424" y="1919833"/>
                  <a:pt x="3691438" y="1988547"/>
                  <a:pt x="3668394" y="2056608"/>
                </a:cubicBezTo>
                <a:cubicBezTo>
                  <a:pt x="3640630" y="2138583"/>
                  <a:pt x="3610256" y="2219603"/>
                  <a:pt x="3575615" y="2298915"/>
                </a:cubicBezTo>
                <a:cubicBezTo>
                  <a:pt x="3529677" y="2404046"/>
                  <a:pt x="3478669" y="2506614"/>
                  <a:pt x="3420431" y="2605617"/>
                </a:cubicBezTo>
                <a:cubicBezTo>
                  <a:pt x="3381673" y="2671568"/>
                  <a:pt x="3340605" y="2735912"/>
                  <a:pt x="3297278" y="2798950"/>
                </a:cubicBezTo>
                <a:cubicBezTo>
                  <a:pt x="3203094" y="2936077"/>
                  <a:pt x="3095956" y="3062002"/>
                  <a:pt x="2977071" y="3178183"/>
                </a:cubicBezTo>
                <a:cubicBezTo>
                  <a:pt x="2944639" y="3209878"/>
                  <a:pt x="2911604" y="3240769"/>
                  <a:pt x="2877464" y="3270555"/>
                </a:cubicBezTo>
                <a:cubicBezTo>
                  <a:pt x="2832882" y="3309432"/>
                  <a:pt x="2779213" y="3332437"/>
                  <a:pt x="2726398" y="3356648"/>
                </a:cubicBezTo>
                <a:cubicBezTo>
                  <a:pt x="2690652" y="3373023"/>
                  <a:pt x="2653952" y="3387388"/>
                  <a:pt x="2617403" y="3402005"/>
                </a:cubicBezTo>
                <a:cubicBezTo>
                  <a:pt x="2536623" y="3434303"/>
                  <a:pt x="2454287" y="3462080"/>
                  <a:pt x="2371248" y="3487998"/>
                </a:cubicBezTo>
                <a:cubicBezTo>
                  <a:pt x="2309044" y="3507437"/>
                  <a:pt x="2246940" y="3527328"/>
                  <a:pt x="2183933" y="3544004"/>
                </a:cubicBezTo>
                <a:cubicBezTo>
                  <a:pt x="2112290" y="3562890"/>
                  <a:pt x="2040748" y="3582128"/>
                  <a:pt x="1968553" y="3599005"/>
                </a:cubicBezTo>
                <a:cubicBezTo>
                  <a:pt x="1898718" y="3615330"/>
                  <a:pt x="1828582" y="3629846"/>
                  <a:pt x="1757994" y="3642102"/>
                </a:cubicBezTo>
                <a:cubicBezTo>
                  <a:pt x="1676360" y="3656317"/>
                  <a:pt x="1594074" y="3666263"/>
                  <a:pt x="1511086" y="3669276"/>
                </a:cubicBezTo>
                <a:cubicBezTo>
                  <a:pt x="1424030" y="3672391"/>
                  <a:pt x="1343853" y="3647979"/>
                  <a:pt x="1266989" y="3609604"/>
                </a:cubicBezTo>
                <a:cubicBezTo>
                  <a:pt x="1157492" y="3555004"/>
                  <a:pt x="1057885" y="3485436"/>
                  <a:pt x="962144" y="3409690"/>
                </a:cubicBezTo>
                <a:cubicBezTo>
                  <a:pt x="803095" y="3283966"/>
                  <a:pt x="656798" y="3144579"/>
                  <a:pt x="517730" y="2997357"/>
                </a:cubicBezTo>
                <a:cubicBezTo>
                  <a:pt x="406927" y="2880071"/>
                  <a:pt x="301447" y="2758214"/>
                  <a:pt x="204401" y="2629275"/>
                </a:cubicBezTo>
                <a:cubicBezTo>
                  <a:pt x="146313" y="2552122"/>
                  <a:pt x="90887" y="2473312"/>
                  <a:pt x="48414" y="2386064"/>
                </a:cubicBezTo>
                <a:cubicBezTo>
                  <a:pt x="29587" y="2347387"/>
                  <a:pt x="20650" y="2306400"/>
                  <a:pt x="15881" y="2264257"/>
                </a:cubicBezTo>
                <a:cubicBezTo>
                  <a:pt x="7697" y="2191726"/>
                  <a:pt x="2125" y="2118993"/>
                  <a:pt x="769" y="2046010"/>
                </a:cubicBezTo>
                <a:cubicBezTo>
                  <a:pt x="-687" y="1965492"/>
                  <a:pt x="-34" y="1884974"/>
                  <a:pt x="2376" y="1804406"/>
                </a:cubicBezTo>
                <a:cubicBezTo>
                  <a:pt x="4836" y="1722683"/>
                  <a:pt x="10007" y="1641110"/>
                  <a:pt x="17287" y="1559688"/>
                </a:cubicBezTo>
                <a:cubicBezTo>
                  <a:pt x="20901" y="1519203"/>
                  <a:pt x="25922" y="1478818"/>
                  <a:pt x="34407" y="1439087"/>
                </a:cubicBezTo>
                <a:cubicBezTo>
                  <a:pt x="39527" y="1415178"/>
                  <a:pt x="54187" y="1395086"/>
                  <a:pt x="66989" y="1374743"/>
                </a:cubicBezTo>
                <a:cubicBezTo>
                  <a:pt x="100426" y="1321449"/>
                  <a:pt x="134365" y="1268508"/>
                  <a:pt x="170261" y="1216771"/>
                </a:cubicBezTo>
                <a:cubicBezTo>
                  <a:pt x="217855" y="1148158"/>
                  <a:pt x="263893" y="1078439"/>
                  <a:pt x="311638" y="1009926"/>
                </a:cubicBezTo>
                <a:cubicBezTo>
                  <a:pt x="350346" y="954423"/>
                  <a:pt x="390460" y="899873"/>
                  <a:pt x="430273" y="845173"/>
                </a:cubicBezTo>
                <a:cubicBezTo>
                  <a:pt x="472847" y="786606"/>
                  <a:pt x="515119" y="727837"/>
                  <a:pt x="558747" y="670073"/>
                </a:cubicBezTo>
                <a:cubicBezTo>
                  <a:pt x="609103" y="603519"/>
                  <a:pt x="660412" y="537618"/>
                  <a:pt x="712123" y="472069"/>
                </a:cubicBezTo>
                <a:cubicBezTo>
                  <a:pt x="758714" y="412999"/>
                  <a:pt x="806208" y="354532"/>
                  <a:pt x="861433" y="303097"/>
                </a:cubicBezTo>
                <a:cubicBezTo>
                  <a:pt x="894518" y="272306"/>
                  <a:pt x="935937" y="256283"/>
                  <a:pt x="976603" y="239506"/>
                </a:cubicBezTo>
                <a:cubicBezTo>
                  <a:pt x="1072897" y="199724"/>
                  <a:pt x="1172202" y="168733"/>
                  <a:pt x="1272010" y="138947"/>
                </a:cubicBezTo>
                <a:cubicBezTo>
                  <a:pt x="1354195" y="114384"/>
                  <a:pt x="1437284" y="93288"/>
                  <a:pt x="1520273" y="71890"/>
                </a:cubicBezTo>
                <a:cubicBezTo>
                  <a:pt x="1615361" y="47378"/>
                  <a:pt x="1711554" y="28040"/>
                  <a:pt x="1808249" y="11565"/>
                </a:cubicBezTo>
                <a:cubicBezTo>
                  <a:pt x="1857902" y="3076"/>
                  <a:pt x="1908307" y="-2901"/>
                  <a:pt x="1963483" y="1469"/>
                </a:cubicBezTo>
                <a:close/>
              </a:path>
            </a:pathLst>
          </a:custGeom>
          <a:solidFill>
            <a:srgbClr val="FFCC07">
              <a:alpha val="19747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5" name="Graphic 29">
            <a:extLst>
              <a:ext uri="{FF2B5EF4-FFF2-40B4-BE49-F238E27FC236}">
                <a16:creationId xmlns:a16="http://schemas.microsoft.com/office/drawing/2014/main" id="{0E6C9A3F-8886-85E1-9F80-42E24B7EF6E4}"/>
              </a:ext>
            </a:extLst>
          </p:cNvPr>
          <p:cNvSpPr/>
          <p:nvPr/>
        </p:nvSpPr>
        <p:spPr>
          <a:xfrm rot="10800000">
            <a:off x="2600221" y="3947680"/>
            <a:ext cx="3270544" cy="2616843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1000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6" name="Graphic 36">
            <a:extLst>
              <a:ext uri="{FF2B5EF4-FFF2-40B4-BE49-F238E27FC236}">
                <a16:creationId xmlns:a16="http://schemas.microsoft.com/office/drawing/2014/main" id="{1E77329A-68DF-3E7B-1230-320AC544215D}"/>
              </a:ext>
            </a:extLst>
          </p:cNvPr>
          <p:cNvSpPr/>
          <p:nvPr/>
        </p:nvSpPr>
        <p:spPr>
          <a:xfrm rot="16200000">
            <a:off x="8554087" y="3680199"/>
            <a:ext cx="2657717" cy="3284609"/>
          </a:xfrm>
          <a:custGeom>
            <a:avLst/>
            <a:gdLst>
              <a:gd name="connsiteX0" fmla="*/ 2424643 w 2424728"/>
              <a:gd name="connsiteY0" fmla="*/ 925988 h 2257229"/>
              <a:gd name="connsiteX1" fmla="*/ 2418197 w 2424728"/>
              <a:gd name="connsiteY1" fmla="*/ 1085848 h 2257229"/>
              <a:gd name="connsiteX2" fmla="*/ 2366281 w 2424728"/>
              <a:gd name="connsiteY2" fmla="*/ 1445481 h 2257229"/>
              <a:gd name="connsiteX3" fmla="*/ 2287689 w 2424728"/>
              <a:gd name="connsiteY3" fmla="*/ 1745999 h 2257229"/>
              <a:gd name="connsiteX4" fmla="*/ 2228847 w 2424728"/>
              <a:gd name="connsiteY4" fmla="*/ 1882576 h 2257229"/>
              <a:gd name="connsiteX5" fmla="*/ 2172371 w 2424728"/>
              <a:gd name="connsiteY5" fmla="*/ 1945429 h 2257229"/>
              <a:gd name="connsiteX6" fmla="*/ 2046321 w 2424728"/>
              <a:gd name="connsiteY6" fmla="*/ 2048025 h 2257229"/>
              <a:gd name="connsiteX7" fmla="*/ 1778894 w 2424728"/>
              <a:gd name="connsiteY7" fmla="*/ 2223933 h 2257229"/>
              <a:gd name="connsiteX8" fmla="*/ 1696632 w 2424728"/>
              <a:gd name="connsiteY8" fmla="*/ 2246633 h 2257229"/>
              <a:gd name="connsiteX9" fmla="*/ 1533377 w 2424728"/>
              <a:gd name="connsiteY9" fmla="*/ 2253800 h 2257229"/>
              <a:gd name="connsiteX10" fmla="*/ 1466615 w 2424728"/>
              <a:gd name="connsiteY10" fmla="*/ 2255068 h 2257229"/>
              <a:gd name="connsiteX11" fmla="*/ 1122343 w 2424728"/>
              <a:gd name="connsiteY11" fmla="*/ 2256097 h 2257229"/>
              <a:gd name="connsiteX12" fmla="*/ 963340 w 2424728"/>
              <a:gd name="connsiteY12" fmla="*/ 2250165 h 2257229"/>
              <a:gd name="connsiteX13" fmla="*/ 879810 w 2424728"/>
              <a:gd name="connsiteY13" fmla="*/ 2243513 h 2257229"/>
              <a:gd name="connsiteX14" fmla="*/ 769430 w 2424728"/>
              <a:gd name="connsiteY14" fmla="*/ 2202844 h 2257229"/>
              <a:gd name="connsiteX15" fmla="*/ 548911 w 2424728"/>
              <a:gd name="connsiteY15" fmla="*/ 2041921 h 2257229"/>
              <a:gd name="connsiteX16" fmla="*/ 417752 w 2424728"/>
              <a:gd name="connsiteY16" fmla="*/ 1930753 h 2257229"/>
              <a:gd name="connsiteX17" fmla="*/ 287827 w 2424728"/>
              <a:gd name="connsiteY17" fmla="*/ 1799491 h 2257229"/>
              <a:gd name="connsiteX18" fmla="*/ 222436 w 2424728"/>
              <a:gd name="connsiteY18" fmla="*/ 1701113 h 2257229"/>
              <a:gd name="connsiteX19" fmla="*/ 98786 w 2424728"/>
              <a:gd name="connsiteY19" fmla="*/ 1499694 h 2257229"/>
              <a:gd name="connsiteX20" fmla="*/ 25337 w 2424728"/>
              <a:gd name="connsiteY20" fmla="*/ 1372032 h 2257229"/>
              <a:gd name="connsiteX21" fmla="*/ 12410 w 2424728"/>
              <a:gd name="connsiteY21" fmla="*/ 1319088 h 2257229"/>
              <a:gd name="connsiteX22" fmla="*/ 1334 w 2424728"/>
              <a:gd name="connsiteY22" fmla="*/ 1142460 h 2257229"/>
              <a:gd name="connsiteX23" fmla="*/ 648 w 2424728"/>
              <a:gd name="connsiteY23" fmla="*/ 985789 h 2257229"/>
              <a:gd name="connsiteX24" fmla="*/ 6718 w 2424728"/>
              <a:gd name="connsiteY24" fmla="*/ 829358 h 2257229"/>
              <a:gd name="connsiteX25" fmla="*/ 22320 w 2424728"/>
              <a:gd name="connsiteY25" fmla="*/ 672002 h 2257229"/>
              <a:gd name="connsiteX26" fmla="*/ 64428 w 2424728"/>
              <a:gd name="connsiteY26" fmla="*/ 559976 h 2257229"/>
              <a:gd name="connsiteX27" fmla="*/ 182694 w 2424728"/>
              <a:gd name="connsiteY27" fmla="*/ 402722 h 2257229"/>
              <a:gd name="connsiteX28" fmla="*/ 284981 w 2424728"/>
              <a:gd name="connsiteY28" fmla="*/ 289908 h 2257229"/>
              <a:gd name="connsiteX29" fmla="*/ 390457 w 2424728"/>
              <a:gd name="connsiteY29" fmla="*/ 213613 h 2257229"/>
              <a:gd name="connsiteX30" fmla="*/ 687134 w 2424728"/>
              <a:gd name="connsiteY30" fmla="*/ 91472 h 2257229"/>
              <a:gd name="connsiteX31" fmla="*/ 1002945 w 2424728"/>
              <a:gd name="connsiteY31" fmla="*/ 18674 h 2257229"/>
              <a:gd name="connsiteX32" fmla="*/ 1158622 w 2424728"/>
              <a:gd name="connsiteY32" fmla="*/ 3244 h 2257229"/>
              <a:gd name="connsiteX33" fmla="*/ 1287827 w 2424728"/>
              <a:gd name="connsiteY33" fmla="*/ 398 h 2257229"/>
              <a:gd name="connsiteX34" fmla="*/ 1466032 w 2424728"/>
              <a:gd name="connsiteY34" fmla="*/ 13394 h 2257229"/>
              <a:gd name="connsiteX35" fmla="*/ 1615262 w 2424728"/>
              <a:gd name="connsiteY35" fmla="*/ 39180 h 2257229"/>
              <a:gd name="connsiteX36" fmla="*/ 1713571 w 2424728"/>
              <a:gd name="connsiteY36" fmla="*/ 80328 h 2257229"/>
              <a:gd name="connsiteX37" fmla="*/ 2005516 w 2424728"/>
              <a:gd name="connsiteY37" fmla="*/ 282330 h 2257229"/>
              <a:gd name="connsiteX38" fmla="*/ 2141168 w 2424728"/>
              <a:gd name="connsiteY38" fmla="*/ 394836 h 2257229"/>
              <a:gd name="connsiteX39" fmla="*/ 2206319 w 2424728"/>
              <a:gd name="connsiteY39" fmla="*/ 454192 h 2257229"/>
              <a:gd name="connsiteX40" fmla="*/ 2276579 w 2424728"/>
              <a:gd name="connsiteY40" fmla="*/ 523149 h 2257229"/>
              <a:gd name="connsiteX41" fmla="*/ 2357057 w 2424728"/>
              <a:gd name="connsiteY41" fmla="*/ 617481 h 2257229"/>
              <a:gd name="connsiteX42" fmla="*/ 2410927 w 2424728"/>
              <a:gd name="connsiteY42" fmla="*/ 753166 h 2257229"/>
              <a:gd name="connsiteX43" fmla="*/ 2423340 w 2424728"/>
              <a:gd name="connsiteY43" fmla="*/ 864437 h 2257229"/>
              <a:gd name="connsiteX44" fmla="*/ 2424643 w 2424728"/>
              <a:gd name="connsiteY44" fmla="*/ 925988 h 225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24728" h="2257229">
                <a:moveTo>
                  <a:pt x="2424643" y="925988"/>
                </a:moveTo>
                <a:cubicBezTo>
                  <a:pt x="2425294" y="984555"/>
                  <a:pt x="2422140" y="1035201"/>
                  <a:pt x="2418197" y="1085848"/>
                </a:cubicBezTo>
                <a:cubicBezTo>
                  <a:pt x="2408835" y="1206891"/>
                  <a:pt x="2390319" y="1326598"/>
                  <a:pt x="2366281" y="1445481"/>
                </a:cubicBezTo>
                <a:cubicBezTo>
                  <a:pt x="2345707" y="1547082"/>
                  <a:pt x="2321018" y="1647724"/>
                  <a:pt x="2287689" y="1745999"/>
                </a:cubicBezTo>
                <a:cubicBezTo>
                  <a:pt x="2271744" y="1793045"/>
                  <a:pt x="2254599" y="1839679"/>
                  <a:pt x="2228847" y="1882576"/>
                </a:cubicBezTo>
                <a:cubicBezTo>
                  <a:pt x="2214068" y="1907230"/>
                  <a:pt x="2193083" y="1926330"/>
                  <a:pt x="2172371" y="1945429"/>
                </a:cubicBezTo>
                <a:cubicBezTo>
                  <a:pt x="2132526" y="1982223"/>
                  <a:pt x="2089972" y="2015861"/>
                  <a:pt x="2046321" y="2048025"/>
                </a:cubicBezTo>
                <a:cubicBezTo>
                  <a:pt x="1960322" y="2111427"/>
                  <a:pt x="1872025" y="2171332"/>
                  <a:pt x="1778894" y="2223933"/>
                </a:cubicBezTo>
                <a:cubicBezTo>
                  <a:pt x="1753107" y="2238506"/>
                  <a:pt x="1726053" y="2244987"/>
                  <a:pt x="1696632" y="2246633"/>
                </a:cubicBezTo>
                <a:cubicBezTo>
                  <a:pt x="1642248" y="2249685"/>
                  <a:pt x="1587830" y="2251982"/>
                  <a:pt x="1533377" y="2253800"/>
                </a:cubicBezTo>
                <a:cubicBezTo>
                  <a:pt x="1511123" y="2254554"/>
                  <a:pt x="1488869" y="2254417"/>
                  <a:pt x="1466615" y="2255068"/>
                </a:cubicBezTo>
                <a:cubicBezTo>
                  <a:pt x="1351880" y="2258394"/>
                  <a:pt x="1237077" y="2257160"/>
                  <a:pt x="1122343" y="2256097"/>
                </a:cubicBezTo>
                <a:cubicBezTo>
                  <a:pt x="1069331" y="2255617"/>
                  <a:pt x="1016284" y="2253937"/>
                  <a:pt x="963340" y="2250165"/>
                </a:cubicBezTo>
                <a:cubicBezTo>
                  <a:pt x="935462" y="2248176"/>
                  <a:pt x="907653" y="2245398"/>
                  <a:pt x="879810" y="2243513"/>
                </a:cubicBezTo>
                <a:cubicBezTo>
                  <a:pt x="838731" y="2240735"/>
                  <a:pt x="803377" y="2224310"/>
                  <a:pt x="769430" y="2202844"/>
                </a:cubicBezTo>
                <a:cubicBezTo>
                  <a:pt x="692312" y="2154118"/>
                  <a:pt x="620029" y="2098809"/>
                  <a:pt x="548911" y="2041921"/>
                </a:cubicBezTo>
                <a:cubicBezTo>
                  <a:pt x="504128" y="2006123"/>
                  <a:pt x="460271" y="1969158"/>
                  <a:pt x="417752" y="1930753"/>
                </a:cubicBezTo>
                <a:cubicBezTo>
                  <a:pt x="372009" y="1889434"/>
                  <a:pt x="326198" y="1848046"/>
                  <a:pt x="287827" y="1799491"/>
                </a:cubicBezTo>
                <a:cubicBezTo>
                  <a:pt x="263378" y="1768562"/>
                  <a:pt x="243696" y="1734237"/>
                  <a:pt x="222436" y="1701113"/>
                </a:cubicBezTo>
                <a:cubicBezTo>
                  <a:pt x="179882" y="1634796"/>
                  <a:pt x="138666" y="1567622"/>
                  <a:pt x="98786" y="1499694"/>
                </a:cubicBezTo>
                <a:cubicBezTo>
                  <a:pt x="73926" y="1457346"/>
                  <a:pt x="49409" y="1414826"/>
                  <a:pt x="25337" y="1372032"/>
                </a:cubicBezTo>
                <a:cubicBezTo>
                  <a:pt x="16250" y="1355847"/>
                  <a:pt x="14673" y="1337159"/>
                  <a:pt x="12410" y="1319088"/>
                </a:cubicBezTo>
                <a:cubicBezTo>
                  <a:pt x="5072" y="1260452"/>
                  <a:pt x="3083" y="1201474"/>
                  <a:pt x="1334" y="1142460"/>
                </a:cubicBezTo>
                <a:cubicBezTo>
                  <a:pt x="-209" y="1090203"/>
                  <a:pt x="-380" y="1037979"/>
                  <a:pt x="648" y="985789"/>
                </a:cubicBezTo>
                <a:cubicBezTo>
                  <a:pt x="1677" y="933634"/>
                  <a:pt x="3323" y="881479"/>
                  <a:pt x="6718" y="829358"/>
                </a:cubicBezTo>
                <a:cubicBezTo>
                  <a:pt x="10147" y="776689"/>
                  <a:pt x="14742" y="724225"/>
                  <a:pt x="22320" y="672002"/>
                </a:cubicBezTo>
                <a:cubicBezTo>
                  <a:pt x="28183" y="631437"/>
                  <a:pt x="42036" y="594301"/>
                  <a:pt x="64428" y="559976"/>
                </a:cubicBezTo>
                <a:cubicBezTo>
                  <a:pt x="100329" y="504872"/>
                  <a:pt x="140483" y="453026"/>
                  <a:pt x="182694" y="402722"/>
                </a:cubicBezTo>
                <a:cubicBezTo>
                  <a:pt x="215338" y="363803"/>
                  <a:pt x="249457" y="326256"/>
                  <a:pt x="284981" y="289908"/>
                </a:cubicBezTo>
                <a:cubicBezTo>
                  <a:pt x="315876" y="258293"/>
                  <a:pt x="350887" y="233295"/>
                  <a:pt x="390457" y="213613"/>
                </a:cubicBezTo>
                <a:cubicBezTo>
                  <a:pt x="486469" y="165813"/>
                  <a:pt x="584950" y="124185"/>
                  <a:pt x="687134" y="91472"/>
                </a:cubicBezTo>
                <a:cubicBezTo>
                  <a:pt x="790347" y="58451"/>
                  <a:pt x="895549" y="33762"/>
                  <a:pt x="1002945" y="18674"/>
                </a:cubicBezTo>
                <a:cubicBezTo>
                  <a:pt x="1054655" y="11405"/>
                  <a:pt x="1106501" y="6124"/>
                  <a:pt x="1158622" y="3244"/>
                </a:cubicBezTo>
                <a:cubicBezTo>
                  <a:pt x="1201690" y="878"/>
                  <a:pt x="1244724" y="-802"/>
                  <a:pt x="1287827" y="398"/>
                </a:cubicBezTo>
                <a:cubicBezTo>
                  <a:pt x="1347388" y="2044"/>
                  <a:pt x="1406847" y="5713"/>
                  <a:pt x="1466032" y="13394"/>
                </a:cubicBezTo>
                <a:cubicBezTo>
                  <a:pt x="1516164" y="19874"/>
                  <a:pt x="1565815" y="28687"/>
                  <a:pt x="1615262" y="39180"/>
                </a:cubicBezTo>
                <a:cubicBezTo>
                  <a:pt x="1650752" y="46723"/>
                  <a:pt x="1682539" y="62737"/>
                  <a:pt x="1713571" y="80328"/>
                </a:cubicBezTo>
                <a:cubicBezTo>
                  <a:pt x="1816887" y="138964"/>
                  <a:pt x="1912179" y="209258"/>
                  <a:pt x="2005516" y="282330"/>
                </a:cubicBezTo>
                <a:cubicBezTo>
                  <a:pt x="2051808" y="318575"/>
                  <a:pt x="2096796" y="356328"/>
                  <a:pt x="2141168" y="394836"/>
                </a:cubicBezTo>
                <a:cubicBezTo>
                  <a:pt x="2163353" y="414072"/>
                  <a:pt x="2184441" y="434578"/>
                  <a:pt x="2206319" y="454192"/>
                </a:cubicBezTo>
                <a:cubicBezTo>
                  <a:pt x="2230767" y="476137"/>
                  <a:pt x="2253776" y="499592"/>
                  <a:pt x="2276579" y="523149"/>
                </a:cubicBezTo>
                <a:cubicBezTo>
                  <a:pt x="2305348" y="552878"/>
                  <a:pt x="2332472" y="584082"/>
                  <a:pt x="2357057" y="617481"/>
                </a:cubicBezTo>
                <a:cubicBezTo>
                  <a:pt x="2386924" y="658080"/>
                  <a:pt x="2401943" y="704406"/>
                  <a:pt x="2410927" y="753166"/>
                </a:cubicBezTo>
                <a:cubicBezTo>
                  <a:pt x="2417682" y="789959"/>
                  <a:pt x="2421282" y="827061"/>
                  <a:pt x="2423340" y="864437"/>
                </a:cubicBezTo>
                <a:cubicBezTo>
                  <a:pt x="2424609" y="887583"/>
                  <a:pt x="2424300" y="910660"/>
                  <a:pt x="2424643" y="925988"/>
                </a:cubicBezTo>
                <a:close/>
              </a:path>
            </a:pathLst>
          </a:custGeom>
          <a:solidFill>
            <a:srgbClr val="9CD5DD">
              <a:alpha val="30187"/>
            </a:srgbClr>
          </a:solidFill>
          <a:ln w="342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7" name="Graphic 31">
            <a:extLst>
              <a:ext uri="{FF2B5EF4-FFF2-40B4-BE49-F238E27FC236}">
                <a16:creationId xmlns:a16="http://schemas.microsoft.com/office/drawing/2014/main" id="{F768433D-DF4C-B784-1D04-DFF31764BFAB}"/>
              </a:ext>
            </a:extLst>
          </p:cNvPr>
          <p:cNvSpPr/>
          <p:nvPr/>
        </p:nvSpPr>
        <p:spPr>
          <a:xfrm rot="10800000">
            <a:off x="2646976" y="1367608"/>
            <a:ext cx="2998694" cy="2405309"/>
          </a:xfrm>
          <a:custGeom>
            <a:avLst/>
            <a:gdLst>
              <a:gd name="connsiteX0" fmla="*/ 2897682 w 2898282"/>
              <a:gd name="connsiteY0" fmla="*/ 1438050 h 3135907"/>
              <a:gd name="connsiteX1" fmla="*/ 2892059 w 2898282"/>
              <a:gd name="connsiteY1" fmla="*/ 1633794 h 3135907"/>
              <a:gd name="connsiteX2" fmla="*/ 2875793 w 2898282"/>
              <a:gd name="connsiteY2" fmla="*/ 1832151 h 3135907"/>
              <a:gd name="connsiteX3" fmla="*/ 2840750 w 2898282"/>
              <a:gd name="connsiteY3" fmla="*/ 2087618 h 3135907"/>
              <a:gd name="connsiteX4" fmla="*/ 2800335 w 2898282"/>
              <a:gd name="connsiteY4" fmla="*/ 2264777 h 3135907"/>
              <a:gd name="connsiteX5" fmla="*/ 2649971 w 2898282"/>
              <a:gd name="connsiteY5" fmla="*/ 2497390 h 3135907"/>
              <a:gd name="connsiteX6" fmla="*/ 2402059 w 2898282"/>
              <a:gd name="connsiteY6" fmla="*/ 2684445 h 3135907"/>
              <a:gd name="connsiteX7" fmla="*/ 1987466 w 2898282"/>
              <a:gd name="connsiteY7" fmla="*/ 2913290 h 3135907"/>
              <a:gd name="connsiteX8" fmla="*/ 1690604 w 2898282"/>
              <a:gd name="connsiteY8" fmla="*/ 3042330 h 3135907"/>
              <a:gd name="connsiteX9" fmla="*/ 1401976 w 2898282"/>
              <a:gd name="connsiteY9" fmla="*/ 3130935 h 3135907"/>
              <a:gd name="connsiteX10" fmla="*/ 1245838 w 2898282"/>
              <a:gd name="connsiteY10" fmla="*/ 3123551 h 3135907"/>
              <a:gd name="connsiteX11" fmla="*/ 943905 w 2898282"/>
              <a:gd name="connsiteY11" fmla="*/ 3041476 h 3135907"/>
              <a:gd name="connsiteX12" fmla="*/ 730333 w 2898282"/>
              <a:gd name="connsiteY12" fmla="*/ 2963319 h 3135907"/>
              <a:gd name="connsiteX13" fmla="*/ 658942 w 2898282"/>
              <a:gd name="connsiteY13" fmla="*/ 2930167 h 3135907"/>
              <a:gd name="connsiteX14" fmla="*/ 593123 w 2898282"/>
              <a:gd name="connsiteY14" fmla="*/ 2861202 h 3135907"/>
              <a:gd name="connsiteX15" fmla="*/ 484228 w 2898282"/>
              <a:gd name="connsiteY15" fmla="*/ 2722719 h 3135907"/>
              <a:gd name="connsiteX16" fmla="*/ 373326 w 2898282"/>
              <a:gd name="connsiteY16" fmla="*/ 2573036 h 3135907"/>
              <a:gd name="connsiteX17" fmla="*/ 193692 w 2898282"/>
              <a:gd name="connsiteY17" fmla="*/ 2320934 h 3135907"/>
              <a:gd name="connsiteX18" fmla="*/ 27815 w 2898282"/>
              <a:gd name="connsiteY18" fmla="*/ 2056526 h 3135907"/>
              <a:gd name="connsiteX19" fmla="*/ 1809 w 2898282"/>
              <a:gd name="connsiteY19" fmla="*/ 1943007 h 3135907"/>
              <a:gd name="connsiteX20" fmla="*/ 6227 w 2898282"/>
              <a:gd name="connsiteY20" fmla="*/ 1699846 h 3135907"/>
              <a:gd name="connsiteX21" fmla="*/ 33488 w 2898282"/>
              <a:gd name="connsiteY21" fmla="*/ 1419114 h 3135907"/>
              <a:gd name="connsiteX22" fmla="*/ 74656 w 2898282"/>
              <a:gd name="connsiteY22" fmla="*/ 1185094 h 3135907"/>
              <a:gd name="connsiteX23" fmla="*/ 130133 w 2898282"/>
              <a:gd name="connsiteY23" fmla="*/ 1042442 h 3135907"/>
              <a:gd name="connsiteX24" fmla="*/ 294905 w 2898282"/>
              <a:gd name="connsiteY24" fmla="*/ 678379 h 3135907"/>
              <a:gd name="connsiteX25" fmla="*/ 346566 w 2898282"/>
              <a:gd name="connsiteY25" fmla="*/ 574505 h 3135907"/>
              <a:gd name="connsiteX26" fmla="*/ 404603 w 2898282"/>
              <a:gd name="connsiteY26" fmla="*/ 511567 h 3135907"/>
              <a:gd name="connsiteX27" fmla="*/ 734852 w 2898282"/>
              <a:gd name="connsiteY27" fmla="*/ 260018 h 3135907"/>
              <a:gd name="connsiteX28" fmla="*/ 954298 w 2898282"/>
              <a:gd name="connsiteY28" fmla="*/ 116813 h 3135907"/>
              <a:gd name="connsiteX29" fmla="*/ 1109933 w 2898282"/>
              <a:gd name="connsiteY29" fmla="*/ 31875 h 3135907"/>
              <a:gd name="connsiteX30" fmla="*/ 1247947 w 2898282"/>
              <a:gd name="connsiteY30" fmla="*/ 2943 h 3135907"/>
              <a:gd name="connsiteX31" fmla="*/ 1352272 w 2898282"/>
              <a:gd name="connsiteY31" fmla="*/ 130 h 3135907"/>
              <a:gd name="connsiteX32" fmla="*/ 1515037 w 2898282"/>
              <a:gd name="connsiteY32" fmla="*/ 5706 h 3135907"/>
              <a:gd name="connsiteX33" fmla="*/ 1708176 w 2898282"/>
              <a:gd name="connsiteY33" fmla="*/ 27204 h 3135907"/>
              <a:gd name="connsiteX34" fmla="*/ 1814058 w 2898282"/>
              <a:gd name="connsiteY34" fmla="*/ 65579 h 3135907"/>
              <a:gd name="connsiteX35" fmla="*/ 2008753 w 2898282"/>
              <a:gd name="connsiteY35" fmla="*/ 171764 h 3135907"/>
              <a:gd name="connsiteX36" fmla="*/ 2351804 w 2898282"/>
              <a:gd name="connsiteY36" fmla="*/ 427131 h 3135907"/>
              <a:gd name="connsiteX37" fmla="*/ 2524760 w 2898282"/>
              <a:gd name="connsiteY37" fmla="*/ 602281 h 3135907"/>
              <a:gd name="connsiteX38" fmla="*/ 2678889 w 2898282"/>
              <a:gd name="connsiteY38" fmla="*/ 799482 h 3135907"/>
              <a:gd name="connsiteX39" fmla="*/ 2846021 w 2898282"/>
              <a:gd name="connsiteY39" fmla="*/ 1101060 h 3135907"/>
              <a:gd name="connsiteX40" fmla="*/ 2886436 w 2898282"/>
              <a:gd name="connsiteY40" fmla="*/ 1227538 h 3135907"/>
              <a:gd name="connsiteX41" fmla="*/ 2894620 w 2898282"/>
              <a:gd name="connsiteY41" fmla="*/ 1311622 h 3135907"/>
              <a:gd name="connsiteX42" fmla="*/ 2897682 w 2898282"/>
              <a:gd name="connsiteY42" fmla="*/ 1438050 h 313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898282" h="3135907">
                <a:moveTo>
                  <a:pt x="2897682" y="1438050"/>
                </a:moveTo>
                <a:cubicBezTo>
                  <a:pt x="2899088" y="1504102"/>
                  <a:pt x="2895473" y="1568998"/>
                  <a:pt x="2892059" y="1633794"/>
                </a:cubicBezTo>
                <a:cubicBezTo>
                  <a:pt x="2888545" y="1699997"/>
                  <a:pt x="2882520" y="1766149"/>
                  <a:pt x="2875793" y="1832151"/>
                </a:cubicBezTo>
                <a:cubicBezTo>
                  <a:pt x="2867057" y="1917742"/>
                  <a:pt x="2855811" y="2002931"/>
                  <a:pt x="2840750" y="2087618"/>
                </a:cubicBezTo>
                <a:cubicBezTo>
                  <a:pt x="2830156" y="2147291"/>
                  <a:pt x="2816501" y="2206310"/>
                  <a:pt x="2800335" y="2264777"/>
                </a:cubicBezTo>
                <a:cubicBezTo>
                  <a:pt x="2774530" y="2358154"/>
                  <a:pt x="2720659" y="2432795"/>
                  <a:pt x="2649971" y="2497390"/>
                </a:cubicBezTo>
                <a:cubicBezTo>
                  <a:pt x="2573107" y="2567611"/>
                  <a:pt x="2489215" y="2628338"/>
                  <a:pt x="2402059" y="2684445"/>
                </a:cubicBezTo>
                <a:cubicBezTo>
                  <a:pt x="2269066" y="2770036"/>
                  <a:pt x="2129847" y="2844626"/>
                  <a:pt x="1987466" y="2913290"/>
                </a:cubicBezTo>
                <a:cubicBezTo>
                  <a:pt x="1890219" y="2960205"/>
                  <a:pt x="1791416" y="3003753"/>
                  <a:pt x="1690604" y="3042330"/>
                </a:cubicBezTo>
                <a:cubicBezTo>
                  <a:pt x="1596470" y="3078344"/>
                  <a:pt x="1501281" y="3111345"/>
                  <a:pt x="1401976" y="3130935"/>
                </a:cubicBezTo>
                <a:cubicBezTo>
                  <a:pt x="1349009" y="3141382"/>
                  <a:pt x="1297549" y="3133647"/>
                  <a:pt x="1245838" y="3123551"/>
                </a:cubicBezTo>
                <a:cubicBezTo>
                  <a:pt x="1143219" y="3103509"/>
                  <a:pt x="1043110" y="3074426"/>
                  <a:pt x="943905" y="3041476"/>
                </a:cubicBezTo>
                <a:cubicBezTo>
                  <a:pt x="871911" y="3017567"/>
                  <a:pt x="800419" y="2992402"/>
                  <a:pt x="730333" y="2963319"/>
                </a:cubicBezTo>
                <a:cubicBezTo>
                  <a:pt x="706084" y="2953223"/>
                  <a:pt x="681534" y="2943629"/>
                  <a:pt x="658942" y="2930167"/>
                </a:cubicBezTo>
                <a:cubicBezTo>
                  <a:pt x="630827" y="2913391"/>
                  <a:pt x="613607" y="2885513"/>
                  <a:pt x="593123" y="2861202"/>
                </a:cubicBezTo>
                <a:cubicBezTo>
                  <a:pt x="555269" y="2816297"/>
                  <a:pt x="519573" y="2769634"/>
                  <a:pt x="484228" y="2722719"/>
                </a:cubicBezTo>
                <a:cubicBezTo>
                  <a:pt x="446876" y="2673143"/>
                  <a:pt x="409674" y="2623366"/>
                  <a:pt x="373326" y="2573036"/>
                </a:cubicBezTo>
                <a:cubicBezTo>
                  <a:pt x="312929" y="2489353"/>
                  <a:pt x="251830" y="2406173"/>
                  <a:pt x="193692" y="2320934"/>
                </a:cubicBezTo>
                <a:cubicBezTo>
                  <a:pt x="135053" y="2234991"/>
                  <a:pt x="76514" y="2148848"/>
                  <a:pt x="27815" y="2056526"/>
                </a:cubicBezTo>
                <a:cubicBezTo>
                  <a:pt x="8938" y="2020712"/>
                  <a:pt x="3767" y="1982437"/>
                  <a:pt x="1809" y="1943007"/>
                </a:cubicBezTo>
                <a:cubicBezTo>
                  <a:pt x="-2258" y="1861836"/>
                  <a:pt x="1106" y="1780766"/>
                  <a:pt x="6227" y="1699846"/>
                </a:cubicBezTo>
                <a:cubicBezTo>
                  <a:pt x="12201" y="1606017"/>
                  <a:pt x="20586" y="1512339"/>
                  <a:pt x="33488" y="1419114"/>
                </a:cubicBezTo>
                <a:cubicBezTo>
                  <a:pt x="44383" y="1340555"/>
                  <a:pt x="55327" y="1262096"/>
                  <a:pt x="74656" y="1185094"/>
                </a:cubicBezTo>
                <a:cubicBezTo>
                  <a:pt x="87157" y="1135216"/>
                  <a:pt x="110804" y="1089658"/>
                  <a:pt x="130133" y="1042442"/>
                </a:cubicBezTo>
                <a:cubicBezTo>
                  <a:pt x="180689" y="919129"/>
                  <a:pt x="238626" y="799131"/>
                  <a:pt x="294905" y="678379"/>
                </a:cubicBezTo>
                <a:cubicBezTo>
                  <a:pt x="311222" y="643319"/>
                  <a:pt x="327790" y="608259"/>
                  <a:pt x="346566" y="574505"/>
                </a:cubicBezTo>
                <a:cubicBezTo>
                  <a:pt x="360574" y="549289"/>
                  <a:pt x="383065" y="530453"/>
                  <a:pt x="404603" y="511567"/>
                </a:cubicBezTo>
                <a:cubicBezTo>
                  <a:pt x="508879" y="420099"/>
                  <a:pt x="621087" y="338928"/>
                  <a:pt x="734852" y="260018"/>
                </a:cubicBezTo>
                <a:cubicBezTo>
                  <a:pt x="806595" y="210240"/>
                  <a:pt x="879292" y="161668"/>
                  <a:pt x="954298" y="116813"/>
                </a:cubicBezTo>
                <a:cubicBezTo>
                  <a:pt x="1005055" y="86425"/>
                  <a:pt x="1055913" y="56337"/>
                  <a:pt x="1109933" y="31875"/>
                </a:cubicBezTo>
                <a:cubicBezTo>
                  <a:pt x="1153913" y="11934"/>
                  <a:pt x="1200653" y="5806"/>
                  <a:pt x="1247947" y="2943"/>
                </a:cubicBezTo>
                <a:cubicBezTo>
                  <a:pt x="1282638" y="833"/>
                  <a:pt x="1317480" y="-422"/>
                  <a:pt x="1352272" y="130"/>
                </a:cubicBezTo>
                <a:cubicBezTo>
                  <a:pt x="1406544" y="984"/>
                  <a:pt x="1460816" y="2943"/>
                  <a:pt x="1515037" y="5706"/>
                </a:cubicBezTo>
                <a:cubicBezTo>
                  <a:pt x="1579801" y="9021"/>
                  <a:pt x="1644164" y="16656"/>
                  <a:pt x="1708176" y="27204"/>
                </a:cubicBezTo>
                <a:cubicBezTo>
                  <a:pt x="1745930" y="33432"/>
                  <a:pt x="1780119" y="49004"/>
                  <a:pt x="1814058" y="65579"/>
                </a:cubicBezTo>
                <a:cubicBezTo>
                  <a:pt x="1880529" y="98078"/>
                  <a:pt x="1945595" y="133289"/>
                  <a:pt x="2008753" y="171764"/>
                </a:cubicBezTo>
                <a:cubicBezTo>
                  <a:pt x="2130952" y="246205"/>
                  <a:pt x="2245720" y="330841"/>
                  <a:pt x="2351804" y="427131"/>
                </a:cubicBezTo>
                <a:cubicBezTo>
                  <a:pt x="2412652" y="482384"/>
                  <a:pt x="2470337" y="540600"/>
                  <a:pt x="2524760" y="602281"/>
                </a:cubicBezTo>
                <a:cubicBezTo>
                  <a:pt x="2580085" y="664968"/>
                  <a:pt x="2632299" y="730115"/>
                  <a:pt x="2678889" y="799482"/>
                </a:cubicBezTo>
                <a:cubicBezTo>
                  <a:pt x="2743151" y="895170"/>
                  <a:pt x="2799883" y="995176"/>
                  <a:pt x="2846021" y="1101060"/>
                </a:cubicBezTo>
                <a:cubicBezTo>
                  <a:pt x="2863844" y="1141947"/>
                  <a:pt x="2881366" y="1182734"/>
                  <a:pt x="2886436" y="1227538"/>
                </a:cubicBezTo>
                <a:cubicBezTo>
                  <a:pt x="2889599" y="1255516"/>
                  <a:pt x="2893616" y="1283544"/>
                  <a:pt x="2894620" y="1311622"/>
                </a:cubicBezTo>
                <a:cubicBezTo>
                  <a:pt x="2896327" y="1354066"/>
                  <a:pt x="2899640" y="1396510"/>
                  <a:pt x="2897682" y="1438050"/>
                </a:cubicBezTo>
                <a:close/>
              </a:path>
            </a:pathLst>
          </a:custGeom>
          <a:solidFill>
            <a:srgbClr val="9CD5DD">
              <a:alpha val="3085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8" name="Graphic 29">
            <a:extLst>
              <a:ext uri="{FF2B5EF4-FFF2-40B4-BE49-F238E27FC236}">
                <a16:creationId xmlns:a16="http://schemas.microsoft.com/office/drawing/2014/main" id="{E2AB0B57-B6DA-A1CA-EF4F-BEA668C18CEF}"/>
              </a:ext>
            </a:extLst>
          </p:cNvPr>
          <p:cNvSpPr/>
          <p:nvPr/>
        </p:nvSpPr>
        <p:spPr>
          <a:xfrm>
            <a:off x="368801" y="4221167"/>
            <a:ext cx="2425402" cy="2064434"/>
          </a:xfrm>
          <a:custGeom>
            <a:avLst/>
            <a:gdLst>
              <a:gd name="connsiteX0" fmla="*/ 1440818 w 2496661"/>
              <a:gd name="connsiteY0" fmla="*/ 0 h 2249215"/>
              <a:gd name="connsiteX1" fmla="*/ 1529681 w 2496661"/>
              <a:gd name="connsiteY1" fmla="*/ 3365 h 2249215"/>
              <a:gd name="connsiteX2" fmla="*/ 1612218 w 2496661"/>
              <a:gd name="connsiteY2" fmla="*/ 24211 h 2249215"/>
              <a:gd name="connsiteX3" fmla="*/ 1722970 w 2496661"/>
              <a:gd name="connsiteY3" fmla="*/ 66504 h 2249215"/>
              <a:gd name="connsiteX4" fmla="*/ 1895625 w 2496661"/>
              <a:gd name="connsiteY4" fmla="*/ 146469 h 2249215"/>
              <a:gd name="connsiteX5" fmla="*/ 2096846 w 2496661"/>
              <a:gd name="connsiteY5" fmla="*/ 254714 h 2249215"/>
              <a:gd name="connsiteX6" fmla="*/ 2256448 w 2496661"/>
              <a:gd name="connsiteY6" fmla="*/ 356429 h 2249215"/>
              <a:gd name="connsiteX7" fmla="*/ 2359619 w 2496661"/>
              <a:gd name="connsiteY7" fmla="*/ 440663 h 2249215"/>
              <a:gd name="connsiteX8" fmla="*/ 2408519 w 2496661"/>
              <a:gd name="connsiteY8" fmla="*/ 511135 h 2249215"/>
              <a:gd name="connsiteX9" fmla="*/ 2455360 w 2496661"/>
              <a:gd name="connsiteY9" fmla="*/ 649819 h 2249215"/>
              <a:gd name="connsiteX10" fmla="*/ 2476998 w 2496661"/>
              <a:gd name="connsiteY10" fmla="*/ 769415 h 2249215"/>
              <a:gd name="connsiteX11" fmla="*/ 2487592 w 2496661"/>
              <a:gd name="connsiteY11" fmla="*/ 867664 h 2249215"/>
              <a:gd name="connsiteX12" fmla="*/ 2496127 w 2496661"/>
              <a:gd name="connsiteY12" fmla="*/ 1038897 h 2249215"/>
              <a:gd name="connsiteX13" fmla="*/ 2495122 w 2496661"/>
              <a:gd name="connsiteY13" fmla="*/ 1192298 h 2249215"/>
              <a:gd name="connsiteX14" fmla="*/ 2484178 w 2496661"/>
              <a:gd name="connsiteY14" fmla="*/ 1370160 h 2249215"/>
              <a:gd name="connsiteX15" fmla="*/ 2448131 w 2496661"/>
              <a:gd name="connsiteY15" fmla="*/ 1602472 h 2249215"/>
              <a:gd name="connsiteX16" fmla="*/ 2415146 w 2496661"/>
              <a:gd name="connsiteY16" fmla="*/ 1692332 h 2249215"/>
              <a:gd name="connsiteX17" fmla="*/ 2375333 w 2496661"/>
              <a:gd name="connsiteY17" fmla="*/ 1745726 h 2249215"/>
              <a:gd name="connsiteX18" fmla="*/ 2270204 w 2496661"/>
              <a:gd name="connsiteY18" fmla="*/ 1859496 h 2249215"/>
              <a:gd name="connsiteX19" fmla="*/ 2199516 w 2496661"/>
              <a:gd name="connsiteY19" fmla="*/ 1927506 h 2249215"/>
              <a:gd name="connsiteX20" fmla="*/ 2112962 w 2496661"/>
              <a:gd name="connsiteY20" fmla="*/ 2005714 h 2249215"/>
              <a:gd name="connsiteX21" fmla="*/ 2036249 w 2496661"/>
              <a:gd name="connsiteY21" fmla="*/ 2068149 h 2249215"/>
              <a:gd name="connsiteX22" fmla="*/ 2012100 w 2496661"/>
              <a:gd name="connsiteY22" fmla="*/ 2086382 h 2249215"/>
              <a:gd name="connsiteX23" fmla="*/ 1955620 w 2496661"/>
              <a:gd name="connsiteY23" fmla="*/ 2109890 h 2249215"/>
              <a:gd name="connsiteX24" fmla="*/ 1784119 w 2496661"/>
              <a:gd name="connsiteY24" fmla="*/ 2146457 h 2249215"/>
              <a:gd name="connsiteX25" fmla="*/ 1488864 w 2496661"/>
              <a:gd name="connsiteY25" fmla="*/ 2199299 h 2249215"/>
              <a:gd name="connsiteX26" fmla="*/ 1362147 w 2496661"/>
              <a:gd name="connsiteY26" fmla="*/ 2220345 h 2249215"/>
              <a:gd name="connsiteX27" fmla="*/ 1176489 w 2496661"/>
              <a:gd name="connsiteY27" fmla="*/ 2243952 h 2249215"/>
              <a:gd name="connsiteX28" fmla="*/ 1084714 w 2496661"/>
              <a:gd name="connsiteY28" fmla="*/ 2249176 h 2249215"/>
              <a:gd name="connsiteX29" fmla="*/ 1014678 w 2496661"/>
              <a:gd name="connsiteY29" fmla="*/ 2231897 h 2249215"/>
              <a:gd name="connsiteX30" fmla="*/ 866523 w 2496661"/>
              <a:gd name="connsiteY30" fmla="*/ 2167202 h 2249215"/>
              <a:gd name="connsiteX31" fmla="*/ 729313 w 2496661"/>
              <a:gd name="connsiteY31" fmla="*/ 2097534 h 2249215"/>
              <a:gd name="connsiteX32" fmla="*/ 626895 w 2496661"/>
              <a:gd name="connsiteY32" fmla="*/ 2039770 h 2249215"/>
              <a:gd name="connsiteX33" fmla="*/ 516243 w 2496661"/>
              <a:gd name="connsiteY33" fmla="*/ 1970855 h 2249215"/>
              <a:gd name="connsiteX34" fmla="*/ 416335 w 2496661"/>
              <a:gd name="connsiteY34" fmla="*/ 1887624 h 2249215"/>
              <a:gd name="connsiteX35" fmla="*/ 342986 w 2496661"/>
              <a:gd name="connsiteY35" fmla="*/ 1811426 h 2249215"/>
              <a:gd name="connsiteX36" fmla="*/ 274506 w 2496661"/>
              <a:gd name="connsiteY36" fmla="*/ 1736032 h 2249215"/>
              <a:gd name="connsiteX37" fmla="*/ 190614 w 2496661"/>
              <a:gd name="connsiteY37" fmla="*/ 1642906 h 2249215"/>
              <a:gd name="connsiteX38" fmla="*/ 131974 w 2496661"/>
              <a:gd name="connsiteY38" fmla="*/ 1574544 h 2249215"/>
              <a:gd name="connsiteX39" fmla="*/ 85936 w 2496661"/>
              <a:gd name="connsiteY39" fmla="*/ 1475391 h 2249215"/>
              <a:gd name="connsiteX40" fmla="*/ 52098 w 2496661"/>
              <a:gd name="connsiteY40" fmla="*/ 1325556 h 2249215"/>
              <a:gd name="connsiteX41" fmla="*/ 27247 w 2496661"/>
              <a:gd name="connsiteY41" fmla="*/ 1174667 h 2249215"/>
              <a:gd name="connsiteX42" fmla="*/ 15097 w 2496661"/>
              <a:gd name="connsiteY42" fmla="*/ 1087268 h 2249215"/>
              <a:gd name="connsiteX43" fmla="*/ 3700 w 2496661"/>
              <a:gd name="connsiteY43" fmla="*/ 972343 h 2249215"/>
              <a:gd name="connsiteX44" fmla="*/ 35 w 2496661"/>
              <a:gd name="connsiteY44" fmla="*/ 867714 h 2249215"/>
              <a:gd name="connsiteX45" fmla="*/ 24084 w 2496661"/>
              <a:gd name="connsiteY45" fmla="*/ 767708 h 2249215"/>
              <a:gd name="connsiteX46" fmla="*/ 67109 w 2496661"/>
              <a:gd name="connsiteY46" fmla="*/ 683071 h 2249215"/>
              <a:gd name="connsiteX47" fmla="*/ 121682 w 2496661"/>
              <a:gd name="connsiteY47" fmla="*/ 590146 h 2249215"/>
              <a:gd name="connsiteX48" fmla="*/ 184338 w 2496661"/>
              <a:gd name="connsiteY48" fmla="*/ 495413 h 2249215"/>
              <a:gd name="connsiteX49" fmla="*/ 246341 w 2496661"/>
              <a:gd name="connsiteY49" fmla="*/ 418211 h 2249215"/>
              <a:gd name="connsiteX50" fmla="*/ 277870 w 2496661"/>
              <a:gd name="connsiteY50" fmla="*/ 393347 h 2249215"/>
              <a:gd name="connsiteX51" fmla="*/ 360758 w 2496661"/>
              <a:gd name="connsiteY51" fmla="*/ 335985 h 2249215"/>
              <a:gd name="connsiteX52" fmla="*/ 432451 w 2496661"/>
              <a:gd name="connsiteY52" fmla="*/ 290176 h 2249215"/>
              <a:gd name="connsiteX53" fmla="*/ 525180 w 2496661"/>
              <a:gd name="connsiteY53" fmla="*/ 237435 h 2249215"/>
              <a:gd name="connsiteX54" fmla="*/ 640701 w 2496661"/>
              <a:gd name="connsiteY54" fmla="*/ 179822 h 2249215"/>
              <a:gd name="connsiteX55" fmla="*/ 752508 w 2496661"/>
              <a:gd name="connsiteY55" fmla="*/ 132606 h 2249215"/>
              <a:gd name="connsiteX56" fmla="*/ 875209 w 2496661"/>
              <a:gd name="connsiteY56" fmla="*/ 89057 h 2249215"/>
              <a:gd name="connsiteX57" fmla="*/ 1008955 w 2496661"/>
              <a:gd name="connsiteY57" fmla="*/ 52038 h 2249215"/>
              <a:gd name="connsiteX58" fmla="*/ 1171368 w 2496661"/>
              <a:gd name="connsiteY58" fmla="*/ 20042 h 2249215"/>
              <a:gd name="connsiteX59" fmla="*/ 1285132 w 2496661"/>
              <a:gd name="connsiteY59" fmla="*/ 6681 h 2249215"/>
              <a:gd name="connsiteX60" fmla="*/ 1440818 w 2496661"/>
              <a:gd name="connsiteY60" fmla="*/ 0 h 2249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496661" h="2249215">
                <a:moveTo>
                  <a:pt x="1440818" y="0"/>
                </a:moveTo>
                <a:cubicBezTo>
                  <a:pt x="1467728" y="653"/>
                  <a:pt x="1498905" y="-251"/>
                  <a:pt x="1529681" y="3365"/>
                </a:cubicBezTo>
                <a:cubicBezTo>
                  <a:pt x="1557946" y="6681"/>
                  <a:pt x="1585207" y="15370"/>
                  <a:pt x="1612218" y="24211"/>
                </a:cubicBezTo>
                <a:cubicBezTo>
                  <a:pt x="1649821" y="36517"/>
                  <a:pt x="1686571" y="51134"/>
                  <a:pt x="1722970" y="66504"/>
                </a:cubicBezTo>
                <a:cubicBezTo>
                  <a:pt x="1781409" y="91167"/>
                  <a:pt x="1838743" y="118341"/>
                  <a:pt x="1895625" y="146469"/>
                </a:cubicBezTo>
                <a:cubicBezTo>
                  <a:pt x="1963954" y="180274"/>
                  <a:pt x="2031078" y="216137"/>
                  <a:pt x="2096846" y="254714"/>
                </a:cubicBezTo>
                <a:cubicBezTo>
                  <a:pt x="2151269" y="286660"/>
                  <a:pt x="2204837" y="320012"/>
                  <a:pt x="2256448" y="356429"/>
                </a:cubicBezTo>
                <a:cubicBezTo>
                  <a:pt x="2292796" y="382096"/>
                  <a:pt x="2327890" y="409471"/>
                  <a:pt x="2359619" y="440663"/>
                </a:cubicBezTo>
                <a:cubicBezTo>
                  <a:pt x="2380254" y="460956"/>
                  <a:pt x="2395767" y="485267"/>
                  <a:pt x="2408519" y="511135"/>
                </a:cubicBezTo>
                <a:cubicBezTo>
                  <a:pt x="2430258" y="555237"/>
                  <a:pt x="2443813" y="602201"/>
                  <a:pt x="2455360" y="649819"/>
                </a:cubicBezTo>
                <a:cubicBezTo>
                  <a:pt x="2464899" y="689249"/>
                  <a:pt x="2471275" y="729332"/>
                  <a:pt x="2476998" y="769415"/>
                </a:cubicBezTo>
                <a:cubicBezTo>
                  <a:pt x="2481667" y="802014"/>
                  <a:pt x="2484830" y="834814"/>
                  <a:pt x="2487592" y="867664"/>
                </a:cubicBezTo>
                <a:cubicBezTo>
                  <a:pt x="2492411" y="924675"/>
                  <a:pt x="2494972" y="981735"/>
                  <a:pt x="2496127" y="1038897"/>
                </a:cubicBezTo>
                <a:cubicBezTo>
                  <a:pt x="2497131" y="1090030"/>
                  <a:pt x="2496679" y="1141164"/>
                  <a:pt x="2495122" y="1192298"/>
                </a:cubicBezTo>
                <a:cubicBezTo>
                  <a:pt x="2493315" y="1251719"/>
                  <a:pt x="2489700" y="1310990"/>
                  <a:pt x="2484178" y="1370160"/>
                </a:cubicBezTo>
                <a:cubicBezTo>
                  <a:pt x="2476898" y="1448317"/>
                  <a:pt x="2466807" y="1526072"/>
                  <a:pt x="2448131" y="1602472"/>
                </a:cubicBezTo>
                <a:cubicBezTo>
                  <a:pt x="2440550" y="1633564"/>
                  <a:pt x="2431412" y="1664304"/>
                  <a:pt x="2415146" y="1692332"/>
                </a:cubicBezTo>
                <a:cubicBezTo>
                  <a:pt x="2403900" y="1711670"/>
                  <a:pt x="2389090" y="1728347"/>
                  <a:pt x="2375333" y="1745726"/>
                </a:cubicBezTo>
                <a:cubicBezTo>
                  <a:pt x="2343202" y="1786311"/>
                  <a:pt x="2306503" y="1822778"/>
                  <a:pt x="2270204" y="1859496"/>
                </a:cubicBezTo>
                <a:cubicBezTo>
                  <a:pt x="2247260" y="1882702"/>
                  <a:pt x="2223514" y="1905255"/>
                  <a:pt x="2199516" y="1927506"/>
                </a:cubicBezTo>
                <a:cubicBezTo>
                  <a:pt x="2170999" y="1953978"/>
                  <a:pt x="2142332" y="1980298"/>
                  <a:pt x="2112962" y="2005714"/>
                </a:cubicBezTo>
                <a:cubicBezTo>
                  <a:pt x="2088061" y="2027262"/>
                  <a:pt x="2063460" y="2049313"/>
                  <a:pt x="2036249" y="2068149"/>
                </a:cubicBezTo>
                <a:cubicBezTo>
                  <a:pt x="2027965" y="2073875"/>
                  <a:pt x="2019882" y="2080053"/>
                  <a:pt x="2012100" y="2086382"/>
                </a:cubicBezTo>
                <a:cubicBezTo>
                  <a:pt x="1995332" y="2099944"/>
                  <a:pt x="1975501" y="2105219"/>
                  <a:pt x="1955620" y="2109890"/>
                </a:cubicBezTo>
                <a:cubicBezTo>
                  <a:pt x="1898687" y="2123150"/>
                  <a:pt x="1841454" y="2135005"/>
                  <a:pt x="1784119" y="2146457"/>
                </a:cubicBezTo>
                <a:cubicBezTo>
                  <a:pt x="1686019" y="2166047"/>
                  <a:pt x="1587517" y="2183124"/>
                  <a:pt x="1488864" y="2199299"/>
                </a:cubicBezTo>
                <a:cubicBezTo>
                  <a:pt x="1446591" y="2206230"/>
                  <a:pt x="1404520" y="2214267"/>
                  <a:pt x="1362147" y="2220345"/>
                </a:cubicBezTo>
                <a:cubicBezTo>
                  <a:pt x="1300395" y="2229185"/>
                  <a:pt x="1238643" y="2238126"/>
                  <a:pt x="1176489" y="2243952"/>
                </a:cubicBezTo>
                <a:cubicBezTo>
                  <a:pt x="1145964" y="2246815"/>
                  <a:pt x="1115389" y="2249578"/>
                  <a:pt x="1084714" y="2249176"/>
                </a:cubicBezTo>
                <a:cubicBezTo>
                  <a:pt x="1060114" y="2248825"/>
                  <a:pt x="1037320" y="2240386"/>
                  <a:pt x="1014678" y="2231897"/>
                </a:cubicBezTo>
                <a:cubicBezTo>
                  <a:pt x="964172" y="2212961"/>
                  <a:pt x="914871" y="2191211"/>
                  <a:pt x="866523" y="2167202"/>
                </a:cubicBezTo>
                <a:cubicBezTo>
                  <a:pt x="820586" y="2144397"/>
                  <a:pt x="774447" y="2121945"/>
                  <a:pt x="729313" y="2097534"/>
                </a:cubicBezTo>
                <a:cubicBezTo>
                  <a:pt x="694822" y="2078898"/>
                  <a:pt x="660783" y="2059560"/>
                  <a:pt x="626895" y="2039770"/>
                </a:cubicBezTo>
                <a:cubicBezTo>
                  <a:pt x="589341" y="2017870"/>
                  <a:pt x="552591" y="1994663"/>
                  <a:pt x="516243" y="1970855"/>
                </a:cubicBezTo>
                <a:cubicBezTo>
                  <a:pt x="479844" y="1947046"/>
                  <a:pt x="445655" y="1920374"/>
                  <a:pt x="416335" y="1887624"/>
                </a:cubicBezTo>
                <a:cubicBezTo>
                  <a:pt x="392839" y="1861354"/>
                  <a:pt x="367134" y="1837093"/>
                  <a:pt x="342986" y="1811426"/>
                </a:cubicBezTo>
                <a:cubicBezTo>
                  <a:pt x="319741" y="1786663"/>
                  <a:pt x="297299" y="1761197"/>
                  <a:pt x="274506" y="1736032"/>
                </a:cubicBezTo>
                <a:cubicBezTo>
                  <a:pt x="246492" y="1705040"/>
                  <a:pt x="218276" y="1674249"/>
                  <a:pt x="190614" y="1642906"/>
                </a:cubicBezTo>
                <a:cubicBezTo>
                  <a:pt x="170732" y="1620404"/>
                  <a:pt x="153010" y="1595841"/>
                  <a:pt x="131974" y="1574544"/>
                </a:cubicBezTo>
                <a:cubicBezTo>
                  <a:pt x="104412" y="1546616"/>
                  <a:pt x="96128" y="1510853"/>
                  <a:pt x="85936" y="1475391"/>
                </a:cubicBezTo>
                <a:cubicBezTo>
                  <a:pt x="71778" y="1426116"/>
                  <a:pt x="61788" y="1375786"/>
                  <a:pt x="52098" y="1325556"/>
                </a:cubicBezTo>
                <a:cubicBezTo>
                  <a:pt x="42459" y="1275528"/>
                  <a:pt x="33522" y="1225298"/>
                  <a:pt x="27247" y="1174667"/>
                </a:cubicBezTo>
                <a:cubicBezTo>
                  <a:pt x="23632" y="1145484"/>
                  <a:pt x="18360" y="1116501"/>
                  <a:pt x="15097" y="1087268"/>
                </a:cubicBezTo>
                <a:cubicBezTo>
                  <a:pt x="10829" y="1048993"/>
                  <a:pt x="6261" y="1010768"/>
                  <a:pt x="3700" y="972343"/>
                </a:cubicBezTo>
                <a:cubicBezTo>
                  <a:pt x="1391" y="937483"/>
                  <a:pt x="-266" y="902674"/>
                  <a:pt x="35" y="867714"/>
                </a:cubicBezTo>
                <a:cubicBezTo>
                  <a:pt x="337" y="832403"/>
                  <a:pt x="9424" y="799352"/>
                  <a:pt x="24084" y="767708"/>
                </a:cubicBezTo>
                <a:cubicBezTo>
                  <a:pt x="37438" y="738976"/>
                  <a:pt x="51747" y="710798"/>
                  <a:pt x="67109" y="683071"/>
                </a:cubicBezTo>
                <a:cubicBezTo>
                  <a:pt x="84530" y="651627"/>
                  <a:pt x="102554" y="620535"/>
                  <a:pt x="121682" y="590146"/>
                </a:cubicBezTo>
                <a:cubicBezTo>
                  <a:pt x="141864" y="558100"/>
                  <a:pt x="162198" y="526104"/>
                  <a:pt x="184338" y="495413"/>
                </a:cubicBezTo>
                <a:cubicBezTo>
                  <a:pt x="203617" y="468691"/>
                  <a:pt x="225255" y="443627"/>
                  <a:pt x="246341" y="418211"/>
                </a:cubicBezTo>
                <a:cubicBezTo>
                  <a:pt x="254976" y="407813"/>
                  <a:pt x="267126" y="401283"/>
                  <a:pt x="277870" y="393347"/>
                </a:cubicBezTo>
                <a:cubicBezTo>
                  <a:pt x="304930" y="373456"/>
                  <a:pt x="332292" y="353917"/>
                  <a:pt x="360758" y="335985"/>
                </a:cubicBezTo>
                <a:cubicBezTo>
                  <a:pt x="384756" y="320866"/>
                  <a:pt x="408152" y="304742"/>
                  <a:pt x="432451" y="290176"/>
                </a:cubicBezTo>
                <a:cubicBezTo>
                  <a:pt x="462976" y="271942"/>
                  <a:pt x="493751" y="254011"/>
                  <a:pt x="525180" y="237435"/>
                </a:cubicBezTo>
                <a:cubicBezTo>
                  <a:pt x="563235" y="217343"/>
                  <a:pt x="601642" y="197804"/>
                  <a:pt x="640701" y="179822"/>
                </a:cubicBezTo>
                <a:cubicBezTo>
                  <a:pt x="677451" y="162944"/>
                  <a:pt x="714653" y="147022"/>
                  <a:pt x="752508" y="132606"/>
                </a:cubicBezTo>
                <a:cubicBezTo>
                  <a:pt x="793073" y="117135"/>
                  <a:pt x="833739" y="101916"/>
                  <a:pt x="875209" y="89057"/>
                </a:cubicBezTo>
                <a:cubicBezTo>
                  <a:pt x="919389" y="75394"/>
                  <a:pt x="963870" y="62737"/>
                  <a:pt x="1008955" y="52038"/>
                </a:cubicBezTo>
                <a:cubicBezTo>
                  <a:pt x="1062674" y="39279"/>
                  <a:pt x="1116694" y="27877"/>
                  <a:pt x="1171368" y="20042"/>
                </a:cubicBezTo>
                <a:cubicBezTo>
                  <a:pt x="1209172" y="14667"/>
                  <a:pt x="1247027" y="10046"/>
                  <a:pt x="1285132" y="6681"/>
                </a:cubicBezTo>
                <a:cubicBezTo>
                  <a:pt x="1335639" y="2210"/>
                  <a:pt x="1386145" y="1055"/>
                  <a:pt x="1440818" y="0"/>
                </a:cubicBezTo>
                <a:close/>
              </a:path>
            </a:pathLst>
          </a:custGeom>
          <a:solidFill>
            <a:srgbClr val="FFCC07">
              <a:alpha val="20123"/>
            </a:srgbClr>
          </a:solidFill>
          <a:ln w="5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19" name="Graphic 36">
            <a:extLst>
              <a:ext uri="{FF2B5EF4-FFF2-40B4-BE49-F238E27FC236}">
                <a16:creationId xmlns:a16="http://schemas.microsoft.com/office/drawing/2014/main" id="{79AD23FB-0E00-4945-FA1B-5CF9086865FF}"/>
              </a:ext>
            </a:extLst>
          </p:cNvPr>
          <p:cNvSpPr/>
          <p:nvPr/>
        </p:nvSpPr>
        <p:spPr>
          <a:xfrm rot="10197017">
            <a:off x="6373564" y="4218824"/>
            <a:ext cx="2452520" cy="2084641"/>
          </a:xfrm>
          <a:custGeom>
            <a:avLst/>
            <a:gdLst>
              <a:gd name="connsiteX0" fmla="*/ 2424643 w 2424728"/>
              <a:gd name="connsiteY0" fmla="*/ 925988 h 2257229"/>
              <a:gd name="connsiteX1" fmla="*/ 2418197 w 2424728"/>
              <a:gd name="connsiteY1" fmla="*/ 1085848 h 2257229"/>
              <a:gd name="connsiteX2" fmla="*/ 2366281 w 2424728"/>
              <a:gd name="connsiteY2" fmla="*/ 1445481 h 2257229"/>
              <a:gd name="connsiteX3" fmla="*/ 2287689 w 2424728"/>
              <a:gd name="connsiteY3" fmla="*/ 1745999 h 2257229"/>
              <a:gd name="connsiteX4" fmla="*/ 2228847 w 2424728"/>
              <a:gd name="connsiteY4" fmla="*/ 1882576 h 2257229"/>
              <a:gd name="connsiteX5" fmla="*/ 2172371 w 2424728"/>
              <a:gd name="connsiteY5" fmla="*/ 1945429 h 2257229"/>
              <a:gd name="connsiteX6" fmla="*/ 2046321 w 2424728"/>
              <a:gd name="connsiteY6" fmla="*/ 2048025 h 2257229"/>
              <a:gd name="connsiteX7" fmla="*/ 1778894 w 2424728"/>
              <a:gd name="connsiteY7" fmla="*/ 2223933 h 2257229"/>
              <a:gd name="connsiteX8" fmla="*/ 1696632 w 2424728"/>
              <a:gd name="connsiteY8" fmla="*/ 2246633 h 2257229"/>
              <a:gd name="connsiteX9" fmla="*/ 1533377 w 2424728"/>
              <a:gd name="connsiteY9" fmla="*/ 2253800 h 2257229"/>
              <a:gd name="connsiteX10" fmla="*/ 1466615 w 2424728"/>
              <a:gd name="connsiteY10" fmla="*/ 2255068 h 2257229"/>
              <a:gd name="connsiteX11" fmla="*/ 1122343 w 2424728"/>
              <a:gd name="connsiteY11" fmla="*/ 2256097 h 2257229"/>
              <a:gd name="connsiteX12" fmla="*/ 963340 w 2424728"/>
              <a:gd name="connsiteY12" fmla="*/ 2250165 h 2257229"/>
              <a:gd name="connsiteX13" fmla="*/ 879810 w 2424728"/>
              <a:gd name="connsiteY13" fmla="*/ 2243513 h 2257229"/>
              <a:gd name="connsiteX14" fmla="*/ 769430 w 2424728"/>
              <a:gd name="connsiteY14" fmla="*/ 2202844 h 2257229"/>
              <a:gd name="connsiteX15" fmla="*/ 548911 w 2424728"/>
              <a:gd name="connsiteY15" fmla="*/ 2041921 h 2257229"/>
              <a:gd name="connsiteX16" fmla="*/ 417752 w 2424728"/>
              <a:gd name="connsiteY16" fmla="*/ 1930753 h 2257229"/>
              <a:gd name="connsiteX17" fmla="*/ 287827 w 2424728"/>
              <a:gd name="connsiteY17" fmla="*/ 1799491 h 2257229"/>
              <a:gd name="connsiteX18" fmla="*/ 222436 w 2424728"/>
              <a:gd name="connsiteY18" fmla="*/ 1701113 h 2257229"/>
              <a:gd name="connsiteX19" fmla="*/ 98786 w 2424728"/>
              <a:gd name="connsiteY19" fmla="*/ 1499694 h 2257229"/>
              <a:gd name="connsiteX20" fmla="*/ 25337 w 2424728"/>
              <a:gd name="connsiteY20" fmla="*/ 1372032 h 2257229"/>
              <a:gd name="connsiteX21" fmla="*/ 12410 w 2424728"/>
              <a:gd name="connsiteY21" fmla="*/ 1319088 h 2257229"/>
              <a:gd name="connsiteX22" fmla="*/ 1334 w 2424728"/>
              <a:gd name="connsiteY22" fmla="*/ 1142460 h 2257229"/>
              <a:gd name="connsiteX23" fmla="*/ 648 w 2424728"/>
              <a:gd name="connsiteY23" fmla="*/ 985789 h 2257229"/>
              <a:gd name="connsiteX24" fmla="*/ 6718 w 2424728"/>
              <a:gd name="connsiteY24" fmla="*/ 829358 h 2257229"/>
              <a:gd name="connsiteX25" fmla="*/ 22320 w 2424728"/>
              <a:gd name="connsiteY25" fmla="*/ 672002 h 2257229"/>
              <a:gd name="connsiteX26" fmla="*/ 64428 w 2424728"/>
              <a:gd name="connsiteY26" fmla="*/ 559976 h 2257229"/>
              <a:gd name="connsiteX27" fmla="*/ 182694 w 2424728"/>
              <a:gd name="connsiteY27" fmla="*/ 402722 h 2257229"/>
              <a:gd name="connsiteX28" fmla="*/ 284981 w 2424728"/>
              <a:gd name="connsiteY28" fmla="*/ 289908 h 2257229"/>
              <a:gd name="connsiteX29" fmla="*/ 390457 w 2424728"/>
              <a:gd name="connsiteY29" fmla="*/ 213613 h 2257229"/>
              <a:gd name="connsiteX30" fmla="*/ 687134 w 2424728"/>
              <a:gd name="connsiteY30" fmla="*/ 91472 h 2257229"/>
              <a:gd name="connsiteX31" fmla="*/ 1002945 w 2424728"/>
              <a:gd name="connsiteY31" fmla="*/ 18674 h 2257229"/>
              <a:gd name="connsiteX32" fmla="*/ 1158622 w 2424728"/>
              <a:gd name="connsiteY32" fmla="*/ 3244 h 2257229"/>
              <a:gd name="connsiteX33" fmla="*/ 1287827 w 2424728"/>
              <a:gd name="connsiteY33" fmla="*/ 398 h 2257229"/>
              <a:gd name="connsiteX34" fmla="*/ 1466032 w 2424728"/>
              <a:gd name="connsiteY34" fmla="*/ 13394 h 2257229"/>
              <a:gd name="connsiteX35" fmla="*/ 1615262 w 2424728"/>
              <a:gd name="connsiteY35" fmla="*/ 39180 h 2257229"/>
              <a:gd name="connsiteX36" fmla="*/ 1713571 w 2424728"/>
              <a:gd name="connsiteY36" fmla="*/ 80328 h 2257229"/>
              <a:gd name="connsiteX37" fmla="*/ 2005516 w 2424728"/>
              <a:gd name="connsiteY37" fmla="*/ 282330 h 2257229"/>
              <a:gd name="connsiteX38" fmla="*/ 2141168 w 2424728"/>
              <a:gd name="connsiteY38" fmla="*/ 394836 h 2257229"/>
              <a:gd name="connsiteX39" fmla="*/ 2206319 w 2424728"/>
              <a:gd name="connsiteY39" fmla="*/ 454192 h 2257229"/>
              <a:gd name="connsiteX40" fmla="*/ 2276579 w 2424728"/>
              <a:gd name="connsiteY40" fmla="*/ 523149 h 2257229"/>
              <a:gd name="connsiteX41" fmla="*/ 2357057 w 2424728"/>
              <a:gd name="connsiteY41" fmla="*/ 617481 h 2257229"/>
              <a:gd name="connsiteX42" fmla="*/ 2410927 w 2424728"/>
              <a:gd name="connsiteY42" fmla="*/ 753166 h 2257229"/>
              <a:gd name="connsiteX43" fmla="*/ 2423340 w 2424728"/>
              <a:gd name="connsiteY43" fmla="*/ 864437 h 2257229"/>
              <a:gd name="connsiteX44" fmla="*/ 2424643 w 2424728"/>
              <a:gd name="connsiteY44" fmla="*/ 925988 h 225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24728" h="2257229">
                <a:moveTo>
                  <a:pt x="2424643" y="925988"/>
                </a:moveTo>
                <a:cubicBezTo>
                  <a:pt x="2425294" y="984555"/>
                  <a:pt x="2422140" y="1035201"/>
                  <a:pt x="2418197" y="1085848"/>
                </a:cubicBezTo>
                <a:cubicBezTo>
                  <a:pt x="2408835" y="1206891"/>
                  <a:pt x="2390319" y="1326598"/>
                  <a:pt x="2366281" y="1445481"/>
                </a:cubicBezTo>
                <a:cubicBezTo>
                  <a:pt x="2345707" y="1547082"/>
                  <a:pt x="2321018" y="1647724"/>
                  <a:pt x="2287689" y="1745999"/>
                </a:cubicBezTo>
                <a:cubicBezTo>
                  <a:pt x="2271744" y="1793045"/>
                  <a:pt x="2254599" y="1839679"/>
                  <a:pt x="2228847" y="1882576"/>
                </a:cubicBezTo>
                <a:cubicBezTo>
                  <a:pt x="2214068" y="1907230"/>
                  <a:pt x="2193083" y="1926330"/>
                  <a:pt x="2172371" y="1945429"/>
                </a:cubicBezTo>
                <a:cubicBezTo>
                  <a:pt x="2132526" y="1982223"/>
                  <a:pt x="2089972" y="2015861"/>
                  <a:pt x="2046321" y="2048025"/>
                </a:cubicBezTo>
                <a:cubicBezTo>
                  <a:pt x="1960322" y="2111427"/>
                  <a:pt x="1872025" y="2171332"/>
                  <a:pt x="1778894" y="2223933"/>
                </a:cubicBezTo>
                <a:cubicBezTo>
                  <a:pt x="1753107" y="2238506"/>
                  <a:pt x="1726053" y="2244987"/>
                  <a:pt x="1696632" y="2246633"/>
                </a:cubicBezTo>
                <a:cubicBezTo>
                  <a:pt x="1642248" y="2249685"/>
                  <a:pt x="1587830" y="2251982"/>
                  <a:pt x="1533377" y="2253800"/>
                </a:cubicBezTo>
                <a:cubicBezTo>
                  <a:pt x="1511123" y="2254554"/>
                  <a:pt x="1488869" y="2254417"/>
                  <a:pt x="1466615" y="2255068"/>
                </a:cubicBezTo>
                <a:cubicBezTo>
                  <a:pt x="1351880" y="2258394"/>
                  <a:pt x="1237077" y="2257160"/>
                  <a:pt x="1122343" y="2256097"/>
                </a:cubicBezTo>
                <a:cubicBezTo>
                  <a:pt x="1069331" y="2255617"/>
                  <a:pt x="1016284" y="2253937"/>
                  <a:pt x="963340" y="2250165"/>
                </a:cubicBezTo>
                <a:cubicBezTo>
                  <a:pt x="935462" y="2248176"/>
                  <a:pt x="907653" y="2245398"/>
                  <a:pt x="879810" y="2243513"/>
                </a:cubicBezTo>
                <a:cubicBezTo>
                  <a:pt x="838731" y="2240735"/>
                  <a:pt x="803377" y="2224310"/>
                  <a:pt x="769430" y="2202844"/>
                </a:cubicBezTo>
                <a:cubicBezTo>
                  <a:pt x="692312" y="2154118"/>
                  <a:pt x="620029" y="2098809"/>
                  <a:pt x="548911" y="2041921"/>
                </a:cubicBezTo>
                <a:cubicBezTo>
                  <a:pt x="504128" y="2006123"/>
                  <a:pt x="460271" y="1969158"/>
                  <a:pt x="417752" y="1930753"/>
                </a:cubicBezTo>
                <a:cubicBezTo>
                  <a:pt x="372009" y="1889434"/>
                  <a:pt x="326198" y="1848046"/>
                  <a:pt x="287827" y="1799491"/>
                </a:cubicBezTo>
                <a:cubicBezTo>
                  <a:pt x="263378" y="1768562"/>
                  <a:pt x="243696" y="1734237"/>
                  <a:pt x="222436" y="1701113"/>
                </a:cubicBezTo>
                <a:cubicBezTo>
                  <a:pt x="179882" y="1634796"/>
                  <a:pt x="138666" y="1567622"/>
                  <a:pt x="98786" y="1499694"/>
                </a:cubicBezTo>
                <a:cubicBezTo>
                  <a:pt x="73926" y="1457346"/>
                  <a:pt x="49409" y="1414826"/>
                  <a:pt x="25337" y="1372032"/>
                </a:cubicBezTo>
                <a:cubicBezTo>
                  <a:pt x="16250" y="1355847"/>
                  <a:pt x="14673" y="1337159"/>
                  <a:pt x="12410" y="1319088"/>
                </a:cubicBezTo>
                <a:cubicBezTo>
                  <a:pt x="5072" y="1260452"/>
                  <a:pt x="3083" y="1201474"/>
                  <a:pt x="1334" y="1142460"/>
                </a:cubicBezTo>
                <a:cubicBezTo>
                  <a:pt x="-209" y="1090203"/>
                  <a:pt x="-380" y="1037979"/>
                  <a:pt x="648" y="985789"/>
                </a:cubicBezTo>
                <a:cubicBezTo>
                  <a:pt x="1677" y="933634"/>
                  <a:pt x="3323" y="881479"/>
                  <a:pt x="6718" y="829358"/>
                </a:cubicBezTo>
                <a:cubicBezTo>
                  <a:pt x="10147" y="776689"/>
                  <a:pt x="14742" y="724225"/>
                  <a:pt x="22320" y="672002"/>
                </a:cubicBezTo>
                <a:cubicBezTo>
                  <a:pt x="28183" y="631437"/>
                  <a:pt x="42036" y="594301"/>
                  <a:pt x="64428" y="559976"/>
                </a:cubicBezTo>
                <a:cubicBezTo>
                  <a:pt x="100329" y="504872"/>
                  <a:pt x="140483" y="453026"/>
                  <a:pt x="182694" y="402722"/>
                </a:cubicBezTo>
                <a:cubicBezTo>
                  <a:pt x="215338" y="363803"/>
                  <a:pt x="249457" y="326256"/>
                  <a:pt x="284981" y="289908"/>
                </a:cubicBezTo>
                <a:cubicBezTo>
                  <a:pt x="315876" y="258293"/>
                  <a:pt x="350887" y="233295"/>
                  <a:pt x="390457" y="213613"/>
                </a:cubicBezTo>
                <a:cubicBezTo>
                  <a:pt x="486469" y="165813"/>
                  <a:pt x="584950" y="124185"/>
                  <a:pt x="687134" y="91472"/>
                </a:cubicBezTo>
                <a:cubicBezTo>
                  <a:pt x="790347" y="58451"/>
                  <a:pt x="895549" y="33762"/>
                  <a:pt x="1002945" y="18674"/>
                </a:cubicBezTo>
                <a:cubicBezTo>
                  <a:pt x="1054655" y="11405"/>
                  <a:pt x="1106501" y="6124"/>
                  <a:pt x="1158622" y="3244"/>
                </a:cubicBezTo>
                <a:cubicBezTo>
                  <a:pt x="1201690" y="878"/>
                  <a:pt x="1244724" y="-802"/>
                  <a:pt x="1287827" y="398"/>
                </a:cubicBezTo>
                <a:cubicBezTo>
                  <a:pt x="1347388" y="2044"/>
                  <a:pt x="1406847" y="5713"/>
                  <a:pt x="1466032" y="13394"/>
                </a:cubicBezTo>
                <a:cubicBezTo>
                  <a:pt x="1516164" y="19874"/>
                  <a:pt x="1565815" y="28687"/>
                  <a:pt x="1615262" y="39180"/>
                </a:cubicBezTo>
                <a:cubicBezTo>
                  <a:pt x="1650752" y="46723"/>
                  <a:pt x="1682539" y="62737"/>
                  <a:pt x="1713571" y="80328"/>
                </a:cubicBezTo>
                <a:cubicBezTo>
                  <a:pt x="1816887" y="138964"/>
                  <a:pt x="1912179" y="209258"/>
                  <a:pt x="2005516" y="282330"/>
                </a:cubicBezTo>
                <a:cubicBezTo>
                  <a:pt x="2051808" y="318575"/>
                  <a:pt x="2096796" y="356328"/>
                  <a:pt x="2141168" y="394836"/>
                </a:cubicBezTo>
                <a:cubicBezTo>
                  <a:pt x="2163353" y="414072"/>
                  <a:pt x="2184441" y="434578"/>
                  <a:pt x="2206319" y="454192"/>
                </a:cubicBezTo>
                <a:cubicBezTo>
                  <a:pt x="2230767" y="476137"/>
                  <a:pt x="2253776" y="499592"/>
                  <a:pt x="2276579" y="523149"/>
                </a:cubicBezTo>
                <a:cubicBezTo>
                  <a:pt x="2305348" y="552878"/>
                  <a:pt x="2332472" y="584082"/>
                  <a:pt x="2357057" y="617481"/>
                </a:cubicBezTo>
                <a:cubicBezTo>
                  <a:pt x="2386924" y="658080"/>
                  <a:pt x="2401943" y="704406"/>
                  <a:pt x="2410927" y="753166"/>
                </a:cubicBezTo>
                <a:cubicBezTo>
                  <a:pt x="2417682" y="789959"/>
                  <a:pt x="2421282" y="827061"/>
                  <a:pt x="2423340" y="864437"/>
                </a:cubicBezTo>
                <a:cubicBezTo>
                  <a:pt x="2424609" y="887583"/>
                  <a:pt x="2424300" y="910660"/>
                  <a:pt x="2424643" y="925988"/>
                </a:cubicBezTo>
                <a:close/>
              </a:path>
            </a:pathLst>
          </a:custGeom>
          <a:solidFill>
            <a:srgbClr val="9CD5DD">
              <a:alpha val="30000"/>
            </a:srgbClr>
          </a:solidFill>
          <a:ln w="342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3305" tIns="31652" rIns="63305" bIns="316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600">
              <a:solidFill>
                <a:srgbClr val="092240"/>
              </a:solidFill>
              <a:latin typeface="Museo Sans 500" panose="02000000000000000000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38D48D-08AE-79E7-348B-A28682A2BFD3}"/>
              </a:ext>
            </a:extLst>
          </p:cNvPr>
          <p:cNvSpPr txBox="1"/>
          <p:nvPr/>
        </p:nvSpPr>
        <p:spPr>
          <a:xfrm>
            <a:off x="288171" y="2297391"/>
            <a:ext cx="2595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A) Contagious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9ED93B-0DB7-07E8-2D6E-B4E224D42BA9}"/>
              </a:ext>
            </a:extLst>
          </p:cNvPr>
          <p:cNvSpPr txBox="1"/>
          <p:nvPr/>
        </p:nvSpPr>
        <p:spPr>
          <a:xfrm>
            <a:off x="6210491" y="2298541"/>
            <a:ext cx="2595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B) Treatment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806178-9CE6-700B-48FD-504961A3E85B}"/>
              </a:ext>
            </a:extLst>
          </p:cNvPr>
          <p:cNvSpPr txBox="1"/>
          <p:nvPr/>
        </p:nvSpPr>
        <p:spPr>
          <a:xfrm>
            <a:off x="288171" y="5070002"/>
            <a:ext cx="2595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C) Diagnosis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D831B1-DE63-A0D5-28E0-7542096FC1F9}"/>
              </a:ext>
            </a:extLst>
          </p:cNvPr>
          <p:cNvSpPr txBox="1"/>
          <p:nvPr/>
        </p:nvSpPr>
        <p:spPr>
          <a:xfrm>
            <a:off x="6325177" y="5108654"/>
            <a:ext cx="2595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D) Heredity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FB81E1-CDC3-0215-E809-F475AE484E94}"/>
              </a:ext>
            </a:extLst>
          </p:cNvPr>
          <p:cNvSpPr txBox="1"/>
          <p:nvPr/>
        </p:nvSpPr>
        <p:spPr>
          <a:xfrm>
            <a:off x="8589574" y="4784755"/>
            <a:ext cx="2595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1) The passing on of genetic information and traits from parents to their offspring.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4F7B3F-FD2C-359D-B5B0-A3895B650D58}"/>
              </a:ext>
            </a:extLst>
          </p:cNvPr>
          <p:cNvSpPr txBox="1"/>
          <p:nvPr/>
        </p:nvSpPr>
        <p:spPr>
          <a:xfrm>
            <a:off x="2853230" y="4711955"/>
            <a:ext cx="25959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2) The process of identifying a disease, illness or injury based on its symptoms.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ABF1CD-1181-A75E-6057-30FE484030F0}"/>
              </a:ext>
            </a:extLst>
          </p:cNvPr>
          <p:cNvSpPr txBox="1"/>
          <p:nvPr/>
        </p:nvSpPr>
        <p:spPr>
          <a:xfrm>
            <a:off x="2787077" y="2053216"/>
            <a:ext cx="25959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3) A disease or illness that spreads from one person or organism to another.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DE9894-0AA3-A8DF-FE13-E3CDF4B804DC}"/>
              </a:ext>
            </a:extLst>
          </p:cNvPr>
          <p:cNvSpPr txBox="1"/>
          <p:nvPr/>
        </p:nvSpPr>
        <p:spPr>
          <a:xfrm>
            <a:off x="8513374" y="1929209"/>
            <a:ext cx="2595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4) Something designed to control a health problem, reduce its symptoms or clear it up.</a:t>
            </a:r>
            <a:r>
              <a:rPr lang="en-GB" sz="1600" b="1" dirty="0">
                <a:solidFill>
                  <a:srgbClr val="092240"/>
                </a:solidFill>
                <a:effectLst/>
                <a:latin typeface="Museo Sans 700" panose="02000000000000000000" pitchFamily="2" charset="77"/>
              </a:rPr>
              <a:t> </a:t>
            </a:r>
            <a:endParaRPr lang="en-US" sz="1600" b="1" dirty="0">
              <a:solidFill>
                <a:srgbClr val="092240"/>
              </a:solidFill>
              <a:latin typeface="Museo Sans 700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58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D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4AEA-DC29-9DDC-F937-AB2438A6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9" y="56390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92240"/>
                </a:solidFill>
                <a:latin typeface="Museo Sans 900" panose="02000000000000000000" pitchFamily="2" charset="77"/>
              </a:rPr>
              <a:t>All about cystic fibrosis</a:t>
            </a:r>
            <a:endParaRPr lang="en-GB" b="1" dirty="0">
              <a:solidFill>
                <a:srgbClr val="092240"/>
              </a:solidFill>
              <a:latin typeface="Museo Sans 900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7FD54-FE31-8C23-0525-3709004B1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10" y="1990985"/>
            <a:ext cx="3621774" cy="44206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718184">
              <a:lnSpc>
                <a:spcPct val="100000"/>
              </a:lnSpc>
              <a:buNone/>
              <a:defRPr sz="4785" b="1"/>
            </a:pPr>
            <a:r>
              <a:rPr lang="en-GB" sz="1600" dirty="0">
                <a:solidFill>
                  <a:srgbClr val="092240"/>
                </a:solidFill>
                <a:latin typeface="Museo Sans 500" panose="02000000000000000000" pitchFamily="2" charset="77"/>
              </a:rPr>
              <a:t>Today, we are going to be learning about Cystic Fibrosis (CF). </a:t>
            </a: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r>
              <a:rPr lang="en-GB" sz="1600" dirty="0">
                <a:solidFill>
                  <a:srgbClr val="092240"/>
                </a:solidFill>
                <a:latin typeface="Museo Sans 500" panose="02000000000000000000" pitchFamily="2" charset="77"/>
              </a:rPr>
              <a:t>This is a hereditary disease that affects around 11,000 people in the UK today.</a:t>
            </a: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endParaRPr lang="en-GB" sz="16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r>
              <a:rPr lang="en-GB" sz="1600" dirty="0">
                <a:solidFill>
                  <a:srgbClr val="092240"/>
                </a:solidFill>
                <a:latin typeface="Museo Sans 500" panose="02000000000000000000" pitchFamily="2" charset="77"/>
              </a:rPr>
              <a:t>But what is CF, exactly?</a:t>
            </a: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endParaRPr lang="en-GB" sz="16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r>
              <a:rPr lang="en-GB" sz="1600" dirty="0">
                <a:solidFill>
                  <a:srgbClr val="092240"/>
                </a:solidFill>
                <a:latin typeface="Museo Sans 500" panose="02000000000000000000" pitchFamily="2" charset="77"/>
              </a:rPr>
              <a:t>Let’s find out in this video. As we watch, you’ll complete your question sheets. </a:t>
            </a:r>
          </a:p>
          <a:p>
            <a:pPr marL="0" indent="0" defTabSz="718184">
              <a:lnSpc>
                <a:spcPct val="100000"/>
              </a:lnSpc>
              <a:buNone/>
              <a:defRPr sz="4785" b="1"/>
            </a:pPr>
            <a:r>
              <a:rPr lang="en-GB" sz="1600" dirty="0">
                <a:solidFill>
                  <a:srgbClr val="092240"/>
                </a:solidFill>
                <a:latin typeface="Museo Sans 500" panose="02000000000000000000" pitchFamily="2" charset="77"/>
              </a:rPr>
              <a:t>Read through the questions now to see what information you need to listen out for.</a:t>
            </a:r>
          </a:p>
        </p:txBody>
      </p:sp>
      <p:pic>
        <p:nvPicPr>
          <p:cNvPr id="5" name="Online Media 4" descr="What is cystic fibrosis, exactly?">
            <a:hlinkClick r:id="" action="ppaction://media"/>
            <a:extLst>
              <a:ext uri="{FF2B5EF4-FFF2-40B4-BE49-F238E27FC236}">
                <a16:creationId xmlns:a16="http://schemas.microsoft.com/office/drawing/2014/main" id="{B596079A-E1BB-3B87-8554-2DAABE15AD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78417" y="2048135"/>
            <a:ext cx="7315772" cy="4133411"/>
          </a:xfrm>
          <a:prstGeom prst="rect">
            <a:avLst/>
          </a:prstGeom>
        </p:spPr>
      </p:pic>
      <p:sp>
        <p:nvSpPr>
          <p:cNvPr id="7" name="Graphic 13">
            <a:extLst>
              <a:ext uri="{FF2B5EF4-FFF2-40B4-BE49-F238E27FC236}">
                <a16:creationId xmlns:a16="http://schemas.microsoft.com/office/drawing/2014/main" id="{5D55A1C0-656F-3C1B-5BFD-46CF76516103}"/>
              </a:ext>
            </a:extLst>
          </p:cNvPr>
          <p:cNvSpPr/>
          <p:nvPr/>
        </p:nvSpPr>
        <p:spPr>
          <a:xfrm>
            <a:off x="626823" y="1569359"/>
            <a:ext cx="6177738" cy="82340"/>
          </a:xfrm>
          <a:custGeom>
            <a:avLst/>
            <a:gdLst>
              <a:gd name="connsiteX0" fmla="*/ 7098241 w 7703188"/>
              <a:gd name="connsiteY0" fmla="*/ 1276 h 160919"/>
              <a:gd name="connsiteX1" fmla="*/ 7136813 w 7703188"/>
              <a:gd name="connsiteY1" fmla="*/ 1276 h 160919"/>
              <a:gd name="connsiteX2" fmla="*/ 7128456 w 7703188"/>
              <a:gd name="connsiteY2" fmla="*/ 3190 h 160919"/>
              <a:gd name="connsiteX3" fmla="*/ 7172172 w 7703188"/>
              <a:gd name="connsiteY3" fmla="*/ 6379 h 160919"/>
              <a:gd name="connsiteX4" fmla="*/ 7219745 w 7703188"/>
              <a:gd name="connsiteY4" fmla="*/ 5741 h 160919"/>
              <a:gd name="connsiteX5" fmla="*/ 7287247 w 7703188"/>
              <a:gd name="connsiteY5" fmla="*/ 3827 h 160919"/>
              <a:gd name="connsiteX6" fmla="*/ 7296890 w 7703188"/>
              <a:gd name="connsiteY6" fmla="*/ 3190 h 160919"/>
              <a:gd name="connsiteX7" fmla="*/ 7291104 w 7703188"/>
              <a:gd name="connsiteY7" fmla="*/ 1276 h 160919"/>
              <a:gd name="connsiteX8" fmla="*/ 7379822 w 7703188"/>
              <a:gd name="connsiteY8" fmla="*/ 1276 h 160919"/>
              <a:gd name="connsiteX9" fmla="*/ 7372107 w 7703188"/>
              <a:gd name="connsiteY9" fmla="*/ 2552 h 160919"/>
              <a:gd name="connsiteX10" fmla="*/ 7478825 w 7703188"/>
              <a:gd name="connsiteY10" fmla="*/ 1914 h 160919"/>
              <a:gd name="connsiteX11" fmla="*/ 7462110 w 7703188"/>
              <a:gd name="connsiteY11" fmla="*/ 638 h 160919"/>
              <a:gd name="connsiteX12" fmla="*/ 7523827 w 7703188"/>
              <a:gd name="connsiteY12" fmla="*/ 638 h 160919"/>
              <a:gd name="connsiteX13" fmla="*/ 7519969 w 7703188"/>
              <a:gd name="connsiteY13" fmla="*/ 1914 h 160919"/>
              <a:gd name="connsiteX14" fmla="*/ 7526397 w 7703188"/>
              <a:gd name="connsiteY14" fmla="*/ 3827 h 160919"/>
              <a:gd name="connsiteX15" fmla="*/ 7541827 w 7703188"/>
              <a:gd name="connsiteY15" fmla="*/ 7017 h 160919"/>
              <a:gd name="connsiteX16" fmla="*/ 7571399 w 7703188"/>
              <a:gd name="connsiteY16" fmla="*/ 5103 h 160919"/>
              <a:gd name="connsiteX17" fmla="*/ 7624115 w 7703188"/>
              <a:gd name="connsiteY17" fmla="*/ 5741 h 160919"/>
              <a:gd name="connsiteX18" fmla="*/ 7652402 w 7703188"/>
              <a:gd name="connsiteY18" fmla="*/ 6379 h 160919"/>
              <a:gd name="connsiteX19" fmla="*/ 7658831 w 7703188"/>
              <a:gd name="connsiteY19" fmla="*/ 5741 h 160919"/>
              <a:gd name="connsiteX20" fmla="*/ 7678117 w 7703188"/>
              <a:gd name="connsiteY20" fmla="*/ 5741 h 160919"/>
              <a:gd name="connsiteX21" fmla="*/ 7697404 w 7703188"/>
              <a:gd name="connsiteY21" fmla="*/ 7017 h 160919"/>
              <a:gd name="connsiteX22" fmla="*/ 7700618 w 7703188"/>
              <a:gd name="connsiteY22" fmla="*/ 7017 h 160919"/>
              <a:gd name="connsiteX23" fmla="*/ 7703189 w 7703188"/>
              <a:gd name="connsiteY23" fmla="*/ 8293 h 160919"/>
              <a:gd name="connsiteX24" fmla="*/ 7701261 w 7703188"/>
              <a:gd name="connsiteY24" fmla="*/ 9569 h 160919"/>
              <a:gd name="connsiteX25" fmla="*/ 7698689 w 7703188"/>
              <a:gd name="connsiteY25" fmla="*/ 9569 h 160919"/>
              <a:gd name="connsiteX26" fmla="*/ 7661402 w 7703188"/>
              <a:gd name="connsiteY26" fmla="*/ 9569 h 160919"/>
              <a:gd name="connsiteX27" fmla="*/ 7650473 w 7703188"/>
              <a:gd name="connsiteY27" fmla="*/ 13396 h 160919"/>
              <a:gd name="connsiteX28" fmla="*/ 7641473 w 7703188"/>
              <a:gd name="connsiteY28" fmla="*/ 21051 h 160919"/>
              <a:gd name="connsiteX29" fmla="*/ 7559185 w 7703188"/>
              <a:gd name="connsiteY29" fmla="*/ 77825 h 160919"/>
              <a:gd name="connsiteX30" fmla="*/ 7482039 w 7703188"/>
              <a:gd name="connsiteY30" fmla="*/ 130134 h 160919"/>
              <a:gd name="connsiteX31" fmla="*/ 7477539 w 7703188"/>
              <a:gd name="connsiteY31" fmla="*/ 131410 h 160919"/>
              <a:gd name="connsiteX32" fmla="*/ 7419037 w 7703188"/>
              <a:gd name="connsiteY32" fmla="*/ 132685 h 160919"/>
              <a:gd name="connsiteX33" fmla="*/ 7291104 w 7703188"/>
              <a:gd name="connsiteY33" fmla="*/ 132685 h 160919"/>
              <a:gd name="connsiteX34" fmla="*/ 7268603 w 7703188"/>
              <a:gd name="connsiteY34" fmla="*/ 132047 h 160919"/>
              <a:gd name="connsiteX35" fmla="*/ 7210744 w 7703188"/>
              <a:gd name="connsiteY35" fmla="*/ 134599 h 160919"/>
              <a:gd name="connsiteX36" fmla="*/ 7195959 w 7703188"/>
              <a:gd name="connsiteY36" fmla="*/ 135875 h 160919"/>
              <a:gd name="connsiteX37" fmla="*/ 7156100 w 7703188"/>
              <a:gd name="connsiteY37" fmla="*/ 139064 h 160919"/>
              <a:gd name="connsiteX38" fmla="*/ 7112384 w 7703188"/>
              <a:gd name="connsiteY38" fmla="*/ 138427 h 160919"/>
              <a:gd name="connsiteX39" fmla="*/ 7106598 w 7703188"/>
              <a:gd name="connsiteY39" fmla="*/ 137151 h 160919"/>
              <a:gd name="connsiteX40" fmla="*/ 7098241 w 7703188"/>
              <a:gd name="connsiteY40" fmla="*/ 134599 h 160919"/>
              <a:gd name="connsiteX41" fmla="*/ 6907949 w 7703188"/>
              <a:gd name="connsiteY41" fmla="*/ 134599 h 160919"/>
              <a:gd name="connsiteX42" fmla="*/ 6765230 w 7703188"/>
              <a:gd name="connsiteY42" fmla="*/ 133961 h 160919"/>
              <a:gd name="connsiteX43" fmla="*/ 6725371 w 7703188"/>
              <a:gd name="connsiteY43" fmla="*/ 134599 h 160919"/>
              <a:gd name="connsiteX44" fmla="*/ 6679727 w 7703188"/>
              <a:gd name="connsiteY44" fmla="*/ 137789 h 160919"/>
              <a:gd name="connsiteX45" fmla="*/ 6655941 w 7703188"/>
              <a:gd name="connsiteY45" fmla="*/ 137789 h 160919"/>
              <a:gd name="connsiteX46" fmla="*/ 6654012 w 7703188"/>
              <a:gd name="connsiteY46" fmla="*/ 137789 h 160919"/>
              <a:gd name="connsiteX47" fmla="*/ 6649512 w 7703188"/>
              <a:gd name="connsiteY47" fmla="*/ 137789 h 160919"/>
              <a:gd name="connsiteX48" fmla="*/ 6595510 w 7703188"/>
              <a:gd name="connsiteY48" fmla="*/ 137789 h 160919"/>
              <a:gd name="connsiteX49" fmla="*/ 6592296 w 7703188"/>
              <a:gd name="connsiteY49" fmla="*/ 139064 h 160919"/>
              <a:gd name="connsiteX50" fmla="*/ 6594224 w 7703188"/>
              <a:gd name="connsiteY50" fmla="*/ 141616 h 160919"/>
              <a:gd name="connsiteX51" fmla="*/ 6603867 w 7703188"/>
              <a:gd name="connsiteY51" fmla="*/ 144168 h 160919"/>
              <a:gd name="connsiteX52" fmla="*/ 6612867 w 7703188"/>
              <a:gd name="connsiteY52" fmla="*/ 144168 h 160919"/>
              <a:gd name="connsiteX53" fmla="*/ 6614796 w 7703188"/>
              <a:gd name="connsiteY53" fmla="*/ 145444 h 160919"/>
              <a:gd name="connsiteX54" fmla="*/ 6612867 w 7703188"/>
              <a:gd name="connsiteY54" fmla="*/ 146081 h 160919"/>
              <a:gd name="connsiteX55" fmla="*/ 6585867 w 7703188"/>
              <a:gd name="connsiteY55" fmla="*/ 146081 h 160919"/>
              <a:gd name="connsiteX56" fmla="*/ 6531222 w 7703188"/>
              <a:gd name="connsiteY56" fmla="*/ 144806 h 160919"/>
              <a:gd name="connsiteX57" fmla="*/ 6497792 w 7703188"/>
              <a:gd name="connsiteY57" fmla="*/ 144168 h 160919"/>
              <a:gd name="connsiteX58" fmla="*/ 6494578 w 7703188"/>
              <a:gd name="connsiteY58" fmla="*/ 142254 h 160919"/>
              <a:gd name="connsiteX59" fmla="*/ 6489435 w 7703188"/>
              <a:gd name="connsiteY59" fmla="*/ 139702 h 160919"/>
              <a:gd name="connsiteX60" fmla="*/ 6400075 w 7703188"/>
              <a:gd name="connsiteY60" fmla="*/ 138427 h 160919"/>
              <a:gd name="connsiteX61" fmla="*/ 5860700 w 7703188"/>
              <a:gd name="connsiteY61" fmla="*/ 139064 h 160919"/>
              <a:gd name="connsiteX62" fmla="*/ 5682623 w 7703188"/>
              <a:gd name="connsiteY62" fmla="*/ 139064 h 160919"/>
              <a:gd name="connsiteX63" fmla="*/ 5410042 w 7703188"/>
              <a:gd name="connsiteY63" fmla="*/ 139064 h 160919"/>
              <a:gd name="connsiteX64" fmla="*/ 5404899 w 7703188"/>
              <a:gd name="connsiteY64" fmla="*/ 138427 h 160919"/>
              <a:gd name="connsiteX65" fmla="*/ 5395256 w 7703188"/>
              <a:gd name="connsiteY65" fmla="*/ 135875 h 160919"/>
              <a:gd name="connsiteX66" fmla="*/ 5331611 w 7703188"/>
              <a:gd name="connsiteY66" fmla="*/ 139064 h 160919"/>
              <a:gd name="connsiteX67" fmla="*/ 5275038 w 7703188"/>
              <a:gd name="connsiteY67" fmla="*/ 139702 h 160919"/>
              <a:gd name="connsiteX68" fmla="*/ 5217821 w 7703188"/>
              <a:gd name="connsiteY68" fmla="*/ 140978 h 160919"/>
              <a:gd name="connsiteX69" fmla="*/ 5174749 w 7703188"/>
              <a:gd name="connsiteY69" fmla="*/ 142254 h 160919"/>
              <a:gd name="connsiteX70" fmla="*/ 5123961 w 7703188"/>
              <a:gd name="connsiteY70" fmla="*/ 142892 h 160919"/>
              <a:gd name="connsiteX71" fmla="*/ 5096317 w 7703188"/>
              <a:gd name="connsiteY71" fmla="*/ 143530 h 160919"/>
              <a:gd name="connsiteX72" fmla="*/ 5080245 w 7703188"/>
              <a:gd name="connsiteY72" fmla="*/ 143530 h 160919"/>
              <a:gd name="connsiteX73" fmla="*/ 5013386 w 7703188"/>
              <a:gd name="connsiteY73" fmla="*/ 145444 h 160919"/>
              <a:gd name="connsiteX74" fmla="*/ 4933026 w 7703188"/>
              <a:gd name="connsiteY74" fmla="*/ 146719 h 160919"/>
              <a:gd name="connsiteX75" fmla="*/ 4904740 w 7703188"/>
              <a:gd name="connsiteY75" fmla="*/ 146719 h 160919"/>
              <a:gd name="connsiteX76" fmla="*/ 4850738 w 7703188"/>
              <a:gd name="connsiteY76" fmla="*/ 148633 h 160919"/>
              <a:gd name="connsiteX77" fmla="*/ 4783236 w 7703188"/>
              <a:gd name="connsiteY77" fmla="*/ 151185 h 160919"/>
              <a:gd name="connsiteX78" fmla="*/ 4700947 w 7703188"/>
              <a:gd name="connsiteY78" fmla="*/ 152461 h 160919"/>
              <a:gd name="connsiteX79" fmla="*/ 4688732 w 7703188"/>
              <a:gd name="connsiteY79" fmla="*/ 152461 h 160919"/>
              <a:gd name="connsiteX80" fmla="*/ 4641160 w 7703188"/>
              <a:gd name="connsiteY80" fmla="*/ 153098 h 160919"/>
              <a:gd name="connsiteX81" fmla="*/ 4610944 w 7703188"/>
              <a:gd name="connsiteY81" fmla="*/ 153098 h 160919"/>
              <a:gd name="connsiteX82" fmla="*/ 4605158 w 7703188"/>
              <a:gd name="connsiteY82" fmla="*/ 151823 h 160919"/>
              <a:gd name="connsiteX83" fmla="*/ 4608373 w 7703188"/>
              <a:gd name="connsiteY83" fmla="*/ 151185 h 160919"/>
              <a:gd name="connsiteX84" fmla="*/ 4612230 w 7703188"/>
              <a:gd name="connsiteY84" fmla="*/ 149909 h 160919"/>
              <a:gd name="connsiteX85" fmla="*/ 4609016 w 7703188"/>
              <a:gd name="connsiteY85" fmla="*/ 148633 h 160919"/>
              <a:gd name="connsiteX86" fmla="*/ 4578157 w 7703188"/>
              <a:gd name="connsiteY86" fmla="*/ 148633 h 160919"/>
              <a:gd name="connsiteX87" fmla="*/ 4552442 w 7703188"/>
              <a:gd name="connsiteY87" fmla="*/ 150547 h 160919"/>
              <a:gd name="connsiteX88" fmla="*/ 4533799 w 7703188"/>
              <a:gd name="connsiteY88" fmla="*/ 151823 h 160919"/>
              <a:gd name="connsiteX89" fmla="*/ 4412938 w 7703188"/>
              <a:gd name="connsiteY89" fmla="*/ 151823 h 160919"/>
              <a:gd name="connsiteX90" fmla="*/ 4405866 w 7703188"/>
              <a:gd name="connsiteY90" fmla="*/ 151823 h 160919"/>
              <a:gd name="connsiteX91" fmla="*/ 4337721 w 7703188"/>
              <a:gd name="connsiteY91" fmla="*/ 149909 h 160919"/>
              <a:gd name="connsiteX92" fmla="*/ 4304291 w 7703188"/>
              <a:gd name="connsiteY92" fmla="*/ 148633 h 160919"/>
              <a:gd name="connsiteX93" fmla="*/ 4303005 w 7703188"/>
              <a:gd name="connsiteY93" fmla="*/ 148633 h 160919"/>
              <a:gd name="connsiteX94" fmla="*/ 4271504 w 7703188"/>
              <a:gd name="connsiteY94" fmla="*/ 151823 h 160919"/>
              <a:gd name="connsiteX95" fmla="*/ 4148714 w 7703188"/>
              <a:gd name="connsiteY95" fmla="*/ 151823 h 160919"/>
              <a:gd name="connsiteX96" fmla="*/ 4124928 w 7703188"/>
              <a:gd name="connsiteY96" fmla="*/ 153098 h 160919"/>
              <a:gd name="connsiteX97" fmla="*/ 4111427 w 7703188"/>
              <a:gd name="connsiteY97" fmla="*/ 155012 h 160919"/>
              <a:gd name="connsiteX98" fmla="*/ 4067069 w 7703188"/>
              <a:gd name="connsiteY98" fmla="*/ 155012 h 160919"/>
              <a:gd name="connsiteX99" fmla="*/ 3973851 w 7703188"/>
              <a:gd name="connsiteY99" fmla="*/ 158202 h 160919"/>
              <a:gd name="connsiteX100" fmla="*/ 3937208 w 7703188"/>
              <a:gd name="connsiteY100" fmla="*/ 159478 h 160919"/>
              <a:gd name="connsiteX101" fmla="*/ 3858776 w 7703188"/>
              <a:gd name="connsiteY101" fmla="*/ 158202 h 160919"/>
              <a:gd name="connsiteX102" fmla="*/ 3722486 w 7703188"/>
              <a:gd name="connsiteY102" fmla="*/ 160115 h 160919"/>
              <a:gd name="connsiteX103" fmla="*/ 3701914 w 7703188"/>
              <a:gd name="connsiteY103" fmla="*/ 158840 h 160919"/>
              <a:gd name="connsiteX104" fmla="*/ 3681342 w 7703188"/>
              <a:gd name="connsiteY104" fmla="*/ 160115 h 160919"/>
              <a:gd name="connsiteX105" fmla="*/ 3672342 w 7703188"/>
              <a:gd name="connsiteY105" fmla="*/ 160753 h 160919"/>
              <a:gd name="connsiteX106" fmla="*/ 3663984 w 7703188"/>
              <a:gd name="connsiteY106" fmla="*/ 159478 h 160919"/>
              <a:gd name="connsiteX107" fmla="*/ 3593910 w 7703188"/>
              <a:gd name="connsiteY107" fmla="*/ 156926 h 160919"/>
              <a:gd name="connsiteX108" fmla="*/ 3555980 w 7703188"/>
              <a:gd name="connsiteY108" fmla="*/ 155012 h 160919"/>
              <a:gd name="connsiteX109" fmla="*/ 3550195 w 7703188"/>
              <a:gd name="connsiteY109" fmla="*/ 155650 h 160919"/>
              <a:gd name="connsiteX110" fmla="*/ 3550195 w 7703188"/>
              <a:gd name="connsiteY110" fmla="*/ 160115 h 160919"/>
              <a:gd name="connsiteX111" fmla="*/ 3539266 w 7703188"/>
              <a:gd name="connsiteY111" fmla="*/ 159478 h 160919"/>
              <a:gd name="connsiteX112" fmla="*/ 3503265 w 7703188"/>
              <a:gd name="connsiteY112" fmla="*/ 160753 h 160919"/>
              <a:gd name="connsiteX113" fmla="*/ 3240327 w 7703188"/>
              <a:gd name="connsiteY113" fmla="*/ 160753 h 160919"/>
              <a:gd name="connsiteX114" fmla="*/ 3048107 w 7703188"/>
              <a:gd name="connsiteY114" fmla="*/ 160115 h 160919"/>
              <a:gd name="connsiteX115" fmla="*/ 2888030 w 7703188"/>
              <a:gd name="connsiteY115" fmla="*/ 159478 h 160919"/>
              <a:gd name="connsiteX116" fmla="*/ 2698381 w 7703188"/>
              <a:gd name="connsiteY116" fmla="*/ 158202 h 160919"/>
              <a:gd name="connsiteX117" fmla="*/ 2604521 w 7703188"/>
              <a:gd name="connsiteY117" fmla="*/ 157564 h 160919"/>
              <a:gd name="connsiteX118" fmla="*/ 2490088 w 7703188"/>
              <a:gd name="connsiteY118" fmla="*/ 157564 h 160919"/>
              <a:gd name="connsiteX119" fmla="*/ 2480445 w 7703188"/>
              <a:gd name="connsiteY119" fmla="*/ 155650 h 160919"/>
              <a:gd name="connsiteX120" fmla="*/ 2464373 w 7703188"/>
              <a:gd name="connsiteY120" fmla="*/ 151823 h 160919"/>
              <a:gd name="connsiteX121" fmla="*/ 2450230 w 7703188"/>
              <a:gd name="connsiteY121" fmla="*/ 151823 h 160919"/>
              <a:gd name="connsiteX122" fmla="*/ 2429015 w 7703188"/>
              <a:gd name="connsiteY122" fmla="*/ 152461 h 160919"/>
              <a:gd name="connsiteX123" fmla="*/ 2417443 w 7703188"/>
              <a:gd name="connsiteY123" fmla="*/ 155012 h 160919"/>
              <a:gd name="connsiteX124" fmla="*/ 2414871 w 7703188"/>
              <a:gd name="connsiteY124" fmla="*/ 155650 h 160919"/>
              <a:gd name="connsiteX125" fmla="*/ 2401371 w 7703188"/>
              <a:gd name="connsiteY125" fmla="*/ 156288 h 160919"/>
              <a:gd name="connsiteX126" fmla="*/ 2355726 w 7703188"/>
              <a:gd name="connsiteY126" fmla="*/ 156288 h 160919"/>
              <a:gd name="connsiteX127" fmla="*/ 2321654 w 7703188"/>
              <a:gd name="connsiteY127" fmla="*/ 155650 h 160919"/>
              <a:gd name="connsiteX128" fmla="*/ 2302368 w 7703188"/>
              <a:gd name="connsiteY128" fmla="*/ 155012 h 160919"/>
              <a:gd name="connsiteX129" fmla="*/ 2282438 w 7703188"/>
              <a:gd name="connsiteY129" fmla="*/ 156288 h 160919"/>
              <a:gd name="connsiteX130" fmla="*/ 2242580 w 7703188"/>
              <a:gd name="connsiteY130" fmla="*/ 155012 h 160919"/>
              <a:gd name="connsiteX131" fmla="*/ 2164792 w 7703188"/>
              <a:gd name="connsiteY131" fmla="*/ 155012 h 160919"/>
              <a:gd name="connsiteX132" fmla="*/ 2144220 w 7703188"/>
              <a:gd name="connsiteY132" fmla="*/ 156926 h 160919"/>
              <a:gd name="connsiteX133" fmla="*/ 2096004 w 7703188"/>
              <a:gd name="connsiteY133" fmla="*/ 157564 h 160919"/>
              <a:gd name="connsiteX134" fmla="*/ 2046502 w 7703188"/>
              <a:gd name="connsiteY134" fmla="*/ 154374 h 160919"/>
              <a:gd name="connsiteX135" fmla="*/ 2029787 w 7703188"/>
              <a:gd name="connsiteY135" fmla="*/ 153098 h 160919"/>
              <a:gd name="connsiteX136" fmla="*/ 2023358 w 7703188"/>
              <a:gd name="connsiteY136" fmla="*/ 155012 h 160919"/>
              <a:gd name="connsiteX137" fmla="*/ 2015001 w 7703188"/>
              <a:gd name="connsiteY137" fmla="*/ 158840 h 160919"/>
              <a:gd name="connsiteX138" fmla="*/ 2006001 w 7703188"/>
              <a:gd name="connsiteY138" fmla="*/ 158840 h 160919"/>
              <a:gd name="connsiteX139" fmla="*/ 1669132 w 7703188"/>
              <a:gd name="connsiteY139" fmla="*/ 159478 h 160919"/>
              <a:gd name="connsiteX140" fmla="*/ 1562415 w 7703188"/>
              <a:gd name="connsiteY140" fmla="*/ 160753 h 160919"/>
              <a:gd name="connsiteX141" fmla="*/ 1519984 w 7703188"/>
              <a:gd name="connsiteY141" fmla="*/ 158202 h 160919"/>
              <a:gd name="connsiteX142" fmla="*/ 1482698 w 7703188"/>
              <a:gd name="connsiteY142" fmla="*/ 157564 h 160919"/>
              <a:gd name="connsiteX143" fmla="*/ 1319406 w 7703188"/>
              <a:gd name="connsiteY143" fmla="*/ 158202 h 160919"/>
              <a:gd name="connsiteX144" fmla="*/ 1273119 w 7703188"/>
              <a:gd name="connsiteY144" fmla="*/ 158202 h 160919"/>
              <a:gd name="connsiteX145" fmla="*/ 1068684 w 7703188"/>
              <a:gd name="connsiteY145" fmla="*/ 157564 h 160919"/>
              <a:gd name="connsiteX146" fmla="*/ 997967 w 7703188"/>
              <a:gd name="connsiteY146" fmla="*/ 156926 h 160919"/>
              <a:gd name="connsiteX147" fmla="*/ 818604 w 7703188"/>
              <a:gd name="connsiteY147" fmla="*/ 155650 h 160919"/>
              <a:gd name="connsiteX148" fmla="*/ 638598 w 7703188"/>
              <a:gd name="connsiteY148" fmla="*/ 153736 h 160919"/>
              <a:gd name="connsiteX149" fmla="*/ 537666 w 7703188"/>
              <a:gd name="connsiteY149" fmla="*/ 153098 h 160919"/>
              <a:gd name="connsiteX150" fmla="*/ 414234 w 7703188"/>
              <a:gd name="connsiteY150" fmla="*/ 151823 h 160919"/>
              <a:gd name="connsiteX151" fmla="*/ 308159 w 7703188"/>
              <a:gd name="connsiteY151" fmla="*/ 150547 h 160919"/>
              <a:gd name="connsiteX152" fmla="*/ 301730 w 7703188"/>
              <a:gd name="connsiteY152" fmla="*/ 149271 h 160919"/>
              <a:gd name="connsiteX153" fmla="*/ 293372 w 7703188"/>
              <a:gd name="connsiteY153" fmla="*/ 146719 h 160919"/>
              <a:gd name="connsiteX154" fmla="*/ 214298 w 7703188"/>
              <a:gd name="connsiteY154" fmla="*/ 146719 h 160919"/>
              <a:gd name="connsiteX155" fmla="*/ 193083 w 7703188"/>
              <a:gd name="connsiteY155" fmla="*/ 149271 h 160919"/>
              <a:gd name="connsiteX156" fmla="*/ 181512 w 7703188"/>
              <a:gd name="connsiteY156" fmla="*/ 149909 h 160919"/>
              <a:gd name="connsiteX157" fmla="*/ 139082 w 7703188"/>
              <a:gd name="connsiteY157" fmla="*/ 148633 h 160919"/>
              <a:gd name="connsiteX158" fmla="*/ 83151 w 7703188"/>
              <a:gd name="connsiteY158" fmla="*/ 148633 h 160919"/>
              <a:gd name="connsiteX159" fmla="*/ 39435 w 7703188"/>
              <a:gd name="connsiteY159" fmla="*/ 147995 h 160919"/>
              <a:gd name="connsiteX160" fmla="*/ 34935 w 7703188"/>
              <a:gd name="connsiteY160" fmla="*/ 146719 h 160919"/>
              <a:gd name="connsiteX161" fmla="*/ 38793 w 7703188"/>
              <a:gd name="connsiteY161" fmla="*/ 145444 h 160919"/>
              <a:gd name="connsiteX162" fmla="*/ 49722 w 7703188"/>
              <a:gd name="connsiteY162" fmla="*/ 144806 h 160919"/>
              <a:gd name="connsiteX163" fmla="*/ 94080 w 7703188"/>
              <a:gd name="connsiteY163" fmla="*/ 145444 h 160919"/>
              <a:gd name="connsiteX164" fmla="*/ 95366 w 7703188"/>
              <a:gd name="connsiteY164" fmla="*/ 146081 h 160919"/>
              <a:gd name="connsiteX165" fmla="*/ 99866 w 7703188"/>
              <a:gd name="connsiteY165" fmla="*/ 144806 h 160919"/>
              <a:gd name="connsiteX166" fmla="*/ 96652 w 7703188"/>
              <a:gd name="connsiteY166" fmla="*/ 141616 h 160919"/>
              <a:gd name="connsiteX167" fmla="*/ 77365 w 7703188"/>
              <a:gd name="connsiteY167" fmla="*/ 139064 h 160919"/>
              <a:gd name="connsiteX168" fmla="*/ 23364 w 7703188"/>
              <a:gd name="connsiteY168" fmla="*/ 123117 h 160919"/>
              <a:gd name="connsiteX169" fmla="*/ 5363 w 7703188"/>
              <a:gd name="connsiteY169" fmla="*/ 107807 h 160919"/>
              <a:gd name="connsiteX170" fmla="*/ 220 w 7703188"/>
              <a:gd name="connsiteY170" fmla="*/ 93135 h 160919"/>
              <a:gd name="connsiteX171" fmla="*/ 9863 w 7703188"/>
              <a:gd name="connsiteY171" fmla="*/ 65705 h 160919"/>
              <a:gd name="connsiteX172" fmla="*/ 56793 w 7703188"/>
              <a:gd name="connsiteY172" fmla="*/ 22327 h 160919"/>
              <a:gd name="connsiteX173" fmla="*/ 62579 w 7703188"/>
              <a:gd name="connsiteY173" fmla="*/ 20413 h 160919"/>
              <a:gd name="connsiteX174" fmla="*/ 98580 w 7703188"/>
              <a:gd name="connsiteY174" fmla="*/ 21689 h 160919"/>
              <a:gd name="connsiteX175" fmla="*/ 160297 w 7703188"/>
              <a:gd name="connsiteY175" fmla="*/ 26792 h 160919"/>
              <a:gd name="connsiteX176" fmla="*/ 197584 w 7703188"/>
              <a:gd name="connsiteY176" fmla="*/ 26792 h 160919"/>
              <a:gd name="connsiteX177" fmla="*/ 269586 w 7703188"/>
              <a:gd name="connsiteY177" fmla="*/ 26154 h 160919"/>
              <a:gd name="connsiteX178" fmla="*/ 434163 w 7703188"/>
              <a:gd name="connsiteY178" fmla="*/ 26792 h 160919"/>
              <a:gd name="connsiteX179" fmla="*/ 460521 w 7703188"/>
              <a:gd name="connsiteY179" fmla="*/ 28068 h 160919"/>
              <a:gd name="connsiteX180" fmla="*/ 531880 w 7703188"/>
              <a:gd name="connsiteY180" fmla="*/ 28706 h 160919"/>
              <a:gd name="connsiteX181" fmla="*/ 592954 w 7703188"/>
              <a:gd name="connsiteY181" fmla="*/ 29344 h 160919"/>
              <a:gd name="connsiteX182" fmla="*/ 836605 w 7703188"/>
              <a:gd name="connsiteY182" fmla="*/ 28706 h 160919"/>
              <a:gd name="connsiteX183" fmla="*/ 875177 w 7703188"/>
              <a:gd name="connsiteY183" fmla="*/ 27430 h 160919"/>
              <a:gd name="connsiteX184" fmla="*/ 877106 w 7703188"/>
              <a:gd name="connsiteY184" fmla="*/ 28068 h 160919"/>
              <a:gd name="connsiteX185" fmla="*/ 882892 w 7703188"/>
              <a:gd name="connsiteY185" fmla="*/ 30620 h 160919"/>
              <a:gd name="connsiteX186" fmla="*/ 944608 w 7703188"/>
              <a:gd name="connsiteY186" fmla="*/ 29344 h 160919"/>
              <a:gd name="connsiteX187" fmla="*/ 960037 w 7703188"/>
              <a:gd name="connsiteY187" fmla="*/ 29344 h 160919"/>
              <a:gd name="connsiteX188" fmla="*/ 1058398 w 7703188"/>
              <a:gd name="connsiteY188" fmla="*/ 26154 h 160919"/>
              <a:gd name="connsiteX189" fmla="*/ 1119471 w 7703188"/>
              <a:gd name="connsiteY189" fmla="*/ 24879 h 160919"/>
              <a:gd name="connsiteX190" fmla="*/ 1157401 w 7703188"/>
              <a:gd name="connsiteY190" fmla="*/ 24879 h 160919"/>
              <a:gd name="connsiteX191" fmla="*/ 1228761 w 7703188"/>
              <a:gd name="connsiteY191" fmla="*/ 20413 h 160919"/>
              <a:gd name="connsiteX192" fmla="*/ 1237761 w 7703188"/>
              <a:gd name="connsiteY192" fmla="*/ 17861 h 160919"/>
              <a:gd name="connsiteX193" fmla="*/ 1243547 w 7703188"/>
              <a:gd name="connsiteY193" fmla="*/ 15948 h 160919"/>
              <a:gd name="connsiteX194" fmla="*/ 1273119 w 7703188"/>
              <a:gd name="connsiteY194" fmla="*/ 16586 h 160919"/>
              <a:gd name="connsiteX195" fmla="*/ 1306549 w 7703188"/>
              <a:gd name="connsiteY195" fmla="*/ 19137 h 160919"/>
              <a:gd name="connsiteX196" fmla="*/ 1339979 w 7703188"/>
              <a:gd name="connsiteY196" fmla="*/ 20413 h 160919"/>
              <a:gd name="connsiteX197" fmla="*/ 1417767 w 7703188"/>
              <a:gd name="connsiteY197" fmla="*/ 19137 h 160919"/>
              <a:gd name="connsiteX198" fmla="*/ 1719277 w 7703188"/>
              <a:gd name="connsiteY198" fmla="*/ 19137 h 160919"/>
              <a:gd name="connsiteX199" fmla="*/ 1966785 w 7703188"/>
              <a:gd name="connsiteY199" fmla="*/ 19775 h 160919"/>
              <a:gd name="connsiteX200" fmla="*/ 2164792 w 7703188"/>
              <a:gd name="connsiteY200" fmla="*/ 19775 h 160919"/>
              <a:gd name="connsiteX201" fmla="*/ 2196293 w 7703188"/>
              <a:gd name="connsiteY201" fmla="*/ 19775 h 160919"/>
              <a:gd name="connsiteX202" fmla="*/ 2242580 w 7703188"/>
              <a:gd name="connsiteY202" fmla="*/ 19775 h 160919"/>
              <a:gd name="connsiteX203" fmla="*/ 2253509 w 7703188"/>
              <a:gd name="connsiteY203" fmla="*/ 19137 h 160919"/>
              <a:gd name="connsiteX204" fmla="*/ 2530589 w 7703188"/>
              <a:gd name="connsiteY204" fmla="*/ 16586 h 160919"/>
              <a:gd name="connsiteX205" fmla="*/ 2600020 w 7703188"/>
              <a:gd name="connsiteY205" fmla="*/ 17224 h 160919"/>
              <a:gd name="connsiteX206" fmla="*/ 2688738 w 7703188"/>
              <a:gd name="connsiteY206" fmla="*/ 17861 h 160919"/>
              <a:gd name="connsiteX207" fmla="*/ 2762026 w 7703188"/>
              <a:gd name="connsiteY207" fmla="*/ 17861 h 160919"/>
              <a:gd name="connsiteX208" fmla="*/ 2953603 w 7703188"/>
              <a:gd name="connsiteY208" fmla="*/ 19137 h 160919"/>
              <a:gd name="connsiteX209" fmla="*/ 3154824 w 7703188"/>
              <a:gd name="connsiteY209" fmla="*/ 19775 h 160919"/>
              <a:gd name="connsiteX210" fmla="*/ 3562409 w 7703188"/>
              <a:gd name="connsiteY210" fmla="*/ 19775 h 160919"/>
              <a:gd name="connsiteX211" fmla="*/ 3581053 w 7703188"/>
              <a:gd name="connsiteY211" fmla="*/ 20413 h 160919"/>
              <a:gd name="connsiteX212" fmla="*/ 3651127 w 7703188"/>
              <a:gd name="connsiteY212" fmla="*/ 19137 h 160919"/>
              <a:gd name="connsiteX213" fmla="*/ 3667841 w 7703188"/>
              <a:gd name="connsiteY213" fmla="*/ 19775 h 160919"/>
              <a:gd name="connsiteX214" fmla="*/ 3701271 w 7703188"/>
              <a:gd name="connsiteY214" fmla="*/ 18499 h 160919"/>
              <a:gd name="connsiteX215" fmla="*/ 3758487 w 7703188"/>
              <a:gd name="connsiteY215" fmla="*/ 17861 h 160919"/>
              <a:gd name="connsiteX216" fmla="*/ 3786131 w 7703188"/>
              <a:gd name="connsiteY216" fmla="*/ 15310 h 160919"/>
              <a:gd name="connsiteX217" fmla="*/ 3860062 w 7703188"/>
              <a:gd name="connsiteY217" fmla="*/ 15310 h 160919"/>
              <a:gd name="connsiteX218" fmla="*/ 3880634 w 7703188"/>
              <a:gd name="connsiteY218" fmla="*/ 13396 h 160919"/>
              <a:gd name="connsiteX219" fmla="*/ 3894777 w 7703188"/>
              <a:gd name="connsiteY219" fmla="*/ 12120 h 160919"/>
              <a:gd name="connsiteX220" fmla="*/ 3948779 w 7703188"/>
              <a:gd name="connsiteY220" fmla="*/ 12120 h 160919"/>
              <a:gd name="connsiteX221" fmla="*/ 3957137 w 7703188"/>
              <a:gd name="connsiteY221" fmla="*/ 12758 h 160919"/>
              <a:gd name="connsiteX222" fmla="*/ 3978995 w 7703188"/>
              <a:gd name="connsiteY222" fmla="*/ 13396 h 160919"/>
              <a:gd name="connsiteX223" fmla="*/ 3995067 w 7703188"/>
              <a:gd name="connsiteY223" fmla="*/ 13396 h 160919"/>
              <a:gd name="connsiteX224" fmla="*/ 4051640 w 7703188"/>
              <a:gd name="connsiteY224" fmla="*/ 15310 h 160919"/>
              <a:gd name="connsiteX225" fmla="*/ 4090855 w 7703188"/>
              <a:gd name="connsiteY225" fmla="*/ 14672 h 160919"/>
              <a:gd name="connsiteX226" fmla="*/ 4207217 w 7703188"/>
              <a:gd name="connsiteY226" fmla="*/ 13396 h 160919"/>
              <a:gd name="connsiteX227" fmla="*/ 4227146 w 7703188"/>
              <a:gd name="connsiteY227" fmla="*/ 14034 h 160919"/>
              <a:gd name="connsiteX228" fmla="*/ 4252218 w 7703188"/>
              <a:gd name="connsiteY228" fmla="*/ 12758 h 160919"/>
              <a:gd name="connsiteX229" fmla="*/ 4337078 w 7703188"/>
              <a:gd name="connsiteY229" fmla="*/ 12758 h 160919"/>
              <a:gd name="connsiteX230" fmla="*/ 4353793 w 7703188"/>
              <a:gd name="connsiteY230" fmla="*/ 13396 h 160919"/>
              <a:gd name="connsiteX231" fmla="*/ 4375650 w 7703188"/>
              <a:gd name="connsiteY231" fmla="*/ 12120 h 160919"/>
              <a:gd name="connsiteX232" fmla="*/ 4559514 w 7703188"/>
              <a:gd name="connsiteY232" fmla="*/ 11482 h 160919"/>
              <a:gd name="connsiteX233" fmla="*/ 4751092 w 7703188"/>
              <a:gd name="connsiteY233" fmla="*/ 11482 h 160919"/>
              <a:gd name="connsiteX234" fmla="*/ 4764592 w 7703188"/>
              <a:gd name="connsiteY234" fmla="*/ 11482 h 160919"/>
              <a:gd name="connsiteX235" fmla="*/ 4802522 w 7703188"/>
              <a:gd name="connsiteY235" fmla="*/ 10207 h 160919"/>
              <a:gd name="connsiteX236" fmla="*/ 5086031 w 7703188"/>
              <a:gd name="connsiteY236" fmla="*/ 10207 h 160919"/>
              <a:gd name="connsiteX237" fmla="*/ 5104675 w 7703188"/>
              <a:gd name="connsiteY237" fmla="*/ 10844 h 160919"/>
              <a:gd name="connsiteX238" fmla="*/ 5129747 w 7703188"/>
              <a:gd name="connsiteY238" fmla="*/ 9569 h 160919"/>
              <a:gd name="connsiteX239" fmla="*/ 5372755 w 7703188"/>
              <a:gd name="connsiteY239" fmla="*/ 9569 h 160919"/>
              <a:gd name="connsiteX240" fmla="*/ 5388184 w 7703188"/>
              <a:gd name="connsiteY240" fmla="*/ 10207 h 160919"/>
              <a:gd name="connsiteX241" fmla="*/ 5420328 w 7703188"/>
              <a:gd name="connsiteY241" fmla="*/ 8931 h 160919"/>
              <a:gd name="connsiteX242" fmla="*/ 5515474 w 7703188"/>
              <a:gd name="connsiteY242" fmla="*/ 10207 h 160919"/>
              <a:gd name="connsiteX243" fmla="*/ 5537975 w 7703188"/>
              <a:gd name="connsiteY243" fmla="*/ 9569 h 160919"/>
              <a:gd name="connsiteX244" fmla="*/ 5552118 w 7703188"/>
              <a:gd name="connsiteY244" fmla="*/ 8931 h 160919"/>
              <a:gd name="connsiteX245" fmla="*/ 5934631 w 7703188"/>
              <a:gd name="connsiteY245" fmla="*/ 7655 h 160919"/>
              <a:gd name="connsiteX246" fmla="*/ 6068350 w 7703188"/>
              <a:gd name="connsiteY246" fmla="*/ 7655 h 160919"/>
              <a:gd name="connsiteX247" fmla="*/ 6086993 w 7703188"/>
              <a:gd name="connsiteY247" fmla="*/ 8293 h 160919"/>
              <a:gd name="connsiteX248" fmla="*/ 6121065 w 7703188"/>
              <a:gd name="connsiteY248" fmla="*/ 7017 h 160919"/>
              <a:gd name="connsiteX249" fmla="*/ 6164781 w 7703188"/>
              <a:gd name="connsiteY249" fmla="*/ 7017 h 160919"/>
              <a:gd name="connsiteX250" fmla="*/ 6288214 w 7703188"/>
              <a:gd name="connsiteY250" fmla="*/ 6379 h 160919"/>
              <a:gd name="connsiteX251" fmla="*/ 6328072 w 7703188"/>
              <a:gd name="connsiteY251" fmla="*/ 5741 h 160919"/>
              <a:gd name="connsiteX252" fmla="*/ 6785159 w 7703188"/>
              <a:gd name="connsiteY252" fmla="*/ 5741 h 160919"/>
              <a:gd name="connsiteX253" fmla="*/ 6813446 w 7703188"/>
              <a:gd name="connsiteY253" fmla="*/ 4465 h 160919"/>
              <a:gd name="connsiteX254" fmla="*/ 6857161 w 7703188"/>
              <a:gd name="connsiteY254" fmla="*/ 2552 h 160919"/>
              <a:gd name="connsiteX255" fmla="*/ 6915663 w 7703188"/>
              <a:gd name="connsiteY255" fmla="*/ 4465 h 160919"/>
              <a:gd name="connsiteX256" fmla="*/ 6993452 w 7703188"/>
              <a:gd name="connsiteY256" fmla="*/ 5103 h 160919"/>
              <a:gd name="connsiteX257" fmla="*/ 7006309 w 7703188"/>
              <a:gd name="connsiteY257" fmla="*/ 5103 h 160919"/>
              <a:gd name="connsiteX258" fmla="*/ 7013381 w 7703188"/>
              <a:gd name="connsiteY258" fmla="*/ 0 h 160919"/>
              <a:gd name="connsiteX259" fmla="*/ 7035882 w 7703188"/>
              <a:gd name="connsiteY259" fmla="*/ 0 h 160919"/>
              <a:gd name="connsiteX260" fmla="*/ 7017881 w 7703188"/>
              <a:gd name="connsiteY260" fmla="*/ 1276 h 160919"/>
              <a:gd name="connsiteX261" fmla="*/ 7102741 w 7703188"/>
              <a:gd name="connsiteY261" fmla="*/ 1276 h 160919"/>
              <a:gd name="connsiteX262" fmla="*/ 7098241 w 7703188"/>
              <a:gd name="connsiteY262" fmla="*/ 1276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7703188" h="160919">
                <a:moveTo>
                  <a:pt x="7098241" y="1276"/>
                </a:moveTo>
                <a:cubicBezTo>
                  <a:pt x="7111098" y="1276"/>
                  <a:pt x="7123956" y="1276"/>
                  <a:pt x="7136813" y="1276"/>
                </a:cubicBezTo>
                <a:cubicBezTo>
                  <a:pt x="7134242" y="2552"/>
                  <a:pt x="7131027" y="1914"/>
                  <a:pt x="7128456" y="3190"/>
                </a:cubicBezTo>
                <a:cubicBezTo>
                  <a:pt x="7143242" y="3190"/>
                  <a:pt x="7157386" y="5741"/>
                  <a:pt x="7172172" y="6379"/>
                </a:cubicBezTo>
                <a:cubicBezTo>
                  <a:pt x="7188244" y="7017"/>
                  <a:pt x="7203673" y="6379"/>
                  <a:pt x="7219745" y="5741"/>
                </a:cubicBezTo>
                <a:cubicBezTo>
                  <a:pt x="7242245" y="5103"/>
                  <a:pt x="7264746" y="3190"/>
                  <a:pt x="7287247" y="3827"/>
                </a:cubicBezTo>
                <a:cubicBezTo>
                  <a:pt x="7290461" y="3827"/>
                  <a:pt x="7293676" y="3190"/>
                  <a:pt x="7296890" y="3190"/>
                </a:cubicBezTo>
                <a:cubicBezTo>
                  <a:pt x="7294961" y="1914"/>
                  <a:pt x="7293033" y="2552"/>
                  <a:pt x="7291104" y="1276"/>
                </a:cubicBezTo>
                <a:cubicBezTo>
                  <a:pt x="7320676" y="1276"/>
                  <a:pt x="7350249" y="1276"/>
                  <a:pt x="7379822" y="1276"/>
                </a:cubicBezTo>
                <a:cubicBezTo>
                  <a:pt x="7377893" y="2552"/>
                  <a:pt x="7375321" y="1914"/>
                  <a:pt x="7372107" y="2552"/>
                </a:cubicBezTo>
                <a:cubicBezTo>
                  <a:pt x="7384321" y="4465"/>
                  <a:pt x="7473039" y="4465"/>
                  <a:pt x="7478825" y="1914"/>
                </a:cubicBezTo>
                <a:cubicBezTo>
                  <a:pt x="7473039" y="638"/>
                  <a:pt x="7467253" y="2552"/>
                  <a:pt x="7462110" y="638"/>
                </a:cubicBezTo>
                <a:cubicBezTo>
                  <a:pt x="7482682" y="638"/>
                  <a:pt x="7503254" y="638"/>
                  <a:pt x="7523827" y="638"/>
                </a:cubicBezTo>
                <a:cubicBezTo>
                  <a:pt x="7522540" y="1276"/>
                  <a:pt x="7521255" y="1276"/>
                  <a:pt x="7519969" y="1914"/>
                </a:cubicBezTo>
                <a:cubicBezTo>
                  <a:pt x="7522540" y="2552"/>
                  <a:pt x="7524469" y="2552"/>
                  <a:pt x="7526397" y="3827"/>
                </a:cubicBezTo>
                <a:cubicBezTo>
                  <a:pt x="7531541" y="6379"/>
                  <a:pt x="7536684" y="7017"/>
                  <a:pt x="7541827" y="7017"/>
                </a:cubicBezTo>
                <a:cubicBezTo>
                  <a:pt x="7551470" y="7655"/>
                  <a:pt x="7561113" y="5103"/>
                  <a:pt x="7571399" y="5103"/>
                </a:cubicBezTo>
                <a:cubicBezTo>
                  <a:pt x="7588757" y="5103"/>
                  <a:pt x="7606114" y="5103"/>
                  <a:pt x="7624115" y="5741"/>
                </a:cubicBezTo>
                <a:cubicBezTo>
                  <a:pt x="7633759" y="6379"/>
                  <a:pt x="7642759" y="5103"/>
                  <a:pt x="7652402" y="6379"/>
                </a:cubicBezTo>
                <a:cubicBezTo>
                  <a:pt x="7654330" y="7017"/>
                  <a:pt x="7656902" y="6379"/>
                  <a:pt x="7658831" y="5741"/>
                </a:cubicBezTo>
                <a:cubicBezTo>
                  <a:pt x="7665260" y="4465"/>
                  <a:pt x="7671689" y="4465"/>
                  <a:pt x="7678117" y="5741"/>
                </a:cubicBezTo>
                <a:cubicBezTo>
                  <a:pt x="7684546" y="7017"/>
                  <a:pt x="7690975" y="7655"/>
                  <a:pt x="7697404" y="7017"/>
                </a:cubicBezTo>
                <a:cubicBezTo>
                  <a:pt x="7698689" y="7017"/>
                  <a:pt x="7699332" y="7017"/>
                  <a:pt x="7700618" y="7017"/>
                </a:cubicBezTo>
                <a:cubicBezTo>
                  <a:pt x="7701261" y="7017"/>
                  <a:pt x="7702546" y="7017"/>
                  <a:pt x="7703189" y="8293"/>
                </a:cubicBezTo>
                <a:cubicBezTo>
                  <a:pt x="7703189" y="9569"/>
                  <a:pt x="7701904" y="9569"/>
                  <a:pt x="7701261" y="9569"/>
                </a:cubicBezTo>
                <a:cubicBezTo>
                  <a:pt x="7700618" y="9569"/>
                  <a:pt x="7699975" y="9569"/>
                  <a:pt x="7698689" y="9569"/>
                </a:cubicBezTo>
                <a:cubicBezTo>
                  <a:pt x="7686474" y="9569"/>
                  <a:pt x="7673617" y="9569"/>
                  <a:pt x="7661402" y="9569"/>
                </a:cubicBezTo>
                <a:cubicBezTo>
                  <a:pt x="7656902" y="9569"/>
                  <a:pt x="7653688" y="10207"/>
                  <a:pt x="7650473" y="13396"/>
                </a:cubicBezTo>
                <a:cubicBezTo>
                  <a:pt x="7647902" y="15948"/>
                  <a:pt x="7644687" y="18499"/>
                  <a:pt x="7641473" y="21051"/>
                </a:cubicBezTo>
                <a:cubicBezTo>
                  <a:pt x="7614472" y="40826"/>
                  <a:pt x="7586828" y="59326"/>
                  <a:pt x="7559185" y="77825"/>
                </a:cubicBezTo>
                <a:cubicBezTo>
                  <a:pt x="7533470" y="95049"/>
                  <a:pt x="7507111" y="111634"/>
                  <a:pt x="7482039" y="130134"/>
                </a:cubicBezTo>
                <a:cubicBezTo>
                  <a:pt x="7480753" y="130772"/>
                  <a:pt x="7479468" y="131410"/>
                  <a:pt x="7477539" y="131410"/>
                </a:cubicBezTo>
                <a:cubicBezTo>
                  <a:pt x="7458252" y="131410"/>
                  <a:pt x="7438323" y="132685"/>
                  <a:pt x="7419037" y="132685"/>
                </a:cubicBezTo>
                <a:cubicBezTo>
                  <a:pt x="7375964" y="132685"/>
                  <a:pt x="7333534" y="132685"/>
                  <a:pt x="7291104" y="132685"/>
                </a:cubicBezTo>
                <a:cubicBezTo>
                  <a:pt x="7283390" y="132685"/>
                  <a:pt x="7276318" y="132047"/>
                  <a:pt x="7268603" y="132047"/>
                </a:cubicBezTo>
                <a:cubicBezTo>
                  <a:pt x="7249317" y="132685"/>
                  <a:pt x="7230031" y="133323"/>
                  <a:pt x="7210744" y="134599"/>
                </a:cubicBezTo>
                <a:cubicBezTo>
                  <a:pt x="7205602" y="134599"/>
                  <a:pt x="7200458" y="134599"/>
                  <a:pt x="7195959" y="135875"/>
                </a:cubicBezTo>
                <a:cubicBezTo>
                  <a:pt x="7183101" y="139064"/>
                  <a:pt x="7169600" y="137151"/>
                  <a:pt x="7156100" y="139064"/>
                </a:cubicBezTo>
                <a:cubicBezTo>
                  <a:pt x="7141957" y="140978"/>
                  <a:pt x="7127170" y="139064"/>
                  <a:pt x="7112384" y="138427"/>
                </a:cubicBezTo>
                <a:cubicBezTo>
                  <a:pt x="7110455" y="138427"/>
                  <a:pt x="7107884" y="138427"/>
                  <a:pt x="7106598" y="137151"/>
                </a:cubicBezTo>
                <a:cubicBezTo>
                  <a:pt x="7104027" y="133961"/>
                  <a:pt x="7101455" y="134599"/>
                  <a:pt x="7098241" y="134599"/>
                </a:cubicBezTo>
                <a:cubicBezTo>
                  <a:pt x="7034595" y="134599"/>
                  <a:pt x="6970951" y="134599"/>
                  <a:pt x="6907949" y="134599"/>
                </a:cubicBezTo>
                <a:cubicBezTo>
                  <a:pt x="6860376" y="134599"/>
                  <a:pt x="6812802" y="135875"/>
                  <a:pt x="6765230" y="133961"/>
                </a:cubicBezTo>
                <a:cubicBezTo>
                  <a:pt x="6751729" y="133323"/>
                  <a:pt x="6738871" y="135237"/>
                  <a:pt x="6725371" y="134599"/>
                </a:cubicBezTo>
                <a:cubicBezTo>
                  <a:pt x="6709942" y="134599"/>
                  <a:pt x="6695156" y="137151"/>
                  <a:pt x="6679727" y="137789"/>
                </a:cubicBezTo>
                <a:cubicBezTo>
                  <a:pt x="6672013" y="138427"/>
                  <a:pt x="6663655" y="143530"/>
                  <a:pt x="6655941" y="137789"/>
                </a:cubicBezTo>
                <a:cubicBezTo>
                  <a:pt x="6655297" y="137789"/>
                  <a:pt x="6654654" y="137789"/>
                  <a:pt x="6654012" y="137789"/>
                </a:cubicBezTo>
                <a:cubicBezTo>
                  <a:pt x="6652726" y="137789"/>
                  <a:pt x="6650797" y="137789"/>
                  <a:pt x="6649512" y="137789"/>
                </a:cubicBezTo>
                <a:cubicBezTo>
                  <a:pt x="6631511" y="137789"/>
                  <a:pt x="6613510" y="137789"/>
                  <a:pt x="6595510" y="137789"/>
                </a:cubicBezTo>
                <a:cubicBezTo>
                  <a:pt x="6594224" y="137789"/>
                  <a:pt x="6592938" y="137151"/>
                  <a:pt x="6592296" y="139064"/>
                </a:cubicBezTo>
                <a:cubicBezTo>
                  <a:pt x="6591653" y="140340"/>
                  <a:pt x="6592938" y="140978"/>
                  <a:pt x="6594224" y="141616"/>
                </a:cubicBezTo>
                <a:cubicBezTo>
                  <a:pt x="6597438" y="143530"/>
                  <a:pt x="6600652" y="144168"/>
                  <a:pt x="6603867" y="144168"/>
                </a:cubicBezTo>
                <a:cubicBezTo>
                  <a:pt x="6607081" y="144168"/>
                  <a:pt x="6610296" y="144168"/>
                  <a:pt x="6612867" y="144168"/>
                </a:cubicBezTo>
                <a:cubicBezTo>
                  <a:pt x="6613510" y="144168"/>
                  <a:pt x="6614796" y="144168"/>
                  <a:pt x="6614796" y="145444"/>
                </a:cubicBezTo>
                <a:cubicBezTo>
                  <a:pt x="6614796" y="146719"/>
                  <a:pt x="6613510" y="146081"/>
                  <a:pt x="6612867" y="146081"/>
                </a:cubicBezTo>
                <a:cubicBezTo>
                  <a:pt x="6603867" y="146719"/>
                  <a:pt x="6594867" y="147357"/>
                  <a:pt x="6585867" y="146081"/>
                </a:cubicBezTo>
                <a:cubicBezTo>
                  <a:pt x="6567866" y="142892"/>
                  <a:pt x="6549222" y="142892"/>
                  <a:pt x="6531222" y="144806"/>
                </a:cubicBezTo>
                <a:cubicBezTo>
                  <a:pt x="6520293" y="146081"/>
                  <a:pt x="6508721" y="147357"/>
                  <a:pt x="6497792" y="144168"/>
                </a:cubicBezTo>
                <a:cubicBezTo>
                  <a:pt x="6496507" y="143530"/>
                  <a:pt x="6495221" y="144168"/>
                  <a:pt x="6494578" y="142254"/>
                </a:cubicBezTo>
                <a:cubicBezTo>
                  <a:pt x="6493292" y="139702"/>
                  <a:pt x="6491364" y="139702"/>
                  <a:pt x="6489435" y="139702"/>
                </a:cubicBezTo>
                <a:cubicBezTo>
                  <a:pt x="6459862" y="140340"/>
                  <a:pt x="6430290" y="138427"/>
                  <a:pt x="6400075" y="138427"/>
                </a:cubicBezTo>
                <a:cubicBezTo>
                  <a:pt x="6220069" y="139064"/>
                  <a:pt x="6040706" y="137151"/>
                  <a:pt x="5860700" y="139064"/>
                </a:cubicBezTo>
                <a:cubicBezTo>
                  <a:pt x="5801555" y="139702"/>
                  <a:pt x="5741767" y="139064"/>
                  <a:pt x="5682623" y="139064"/>
                </a:cubicBezTo>
                <a:cubicBezTo>
                  <a:pt x="5591334" y="139064"/>
                  <a:pt x="5500688" y="139064"/>
                  <a:pt x="5410042" y="139064"/>
                </a:cubicBezTo>
                <a:cubicBezTo>
                  <a:pt x="5408113" y="139064"/>
                  <a:pt x="5405542" y="139702"/>
                  <a:pt x="5404899" y="138427"/>
                </a:cubicBezTo>
                <a:cubicBezTo>
                  <a:pt x="5402327" y="134599"/>
                  <a:pt x="5398470" y="135875"/>
                  <a:pt x="5395256" y="135875"/>
                </a:cubicBezTo>
                <a:cubicBezTo>
                  <a:pt x="5374041" y="136513"/>
                  <a:pt x="5352826" y="138427"/>
                  <a:pt x="5331611" y="139064"/>
                </a:cubicBezTo>
                <a:cubicBezTo>
                  <a:pt x="5312968" y="139702"/>
                  <a:pt x="5293681" y="139702"/>
                  <a:pt x="5275038" y="139702"/>
                </a:cubicBezTo>
                <a:cubicBezTo>
                  <a:pt x="5255751" y="139702"/>
                  <a:pt x="5237108" y="141616"/>
                  <a:pt x="5217821" y="140978"/>
                </a:cubicBezTo>
                <a:cubicBezTo>
                  <a:pt x="5203678" y="140340"/>
                  <a:pt x="5188892" y="142254"/>
                  <a:pt x="5174749" y="142254"/>
                </a:cubicBezTo>
                <a:cubicBezTo>
                  <a:pt x="5158034" y="142254"/>
                  <a:pt x="5140676" y="141616"/>
                  <a:pt x="5123961" y="142892"/>
                </a:cubicBezTo>
                <a:cubicBezTo>
                  <a:pt x="5114961" y="143530"/>
                  <a:pt x="5105317" y="144168"/>
                  <a:pt x="5096317" y="143530"/>
                </a:cubicBezTo>
                <a:cubicBezTo>
                  <a:pt x="5091174" y="142892"/>
                  <a:pt x="5085388" y="142892"/>
                  <a:pt x="5080245" y="143530"/>
                </a:cubicBezTo>
                <a:cubicBezTo>
                  <a:pt x="5058387" y="146081"/>
                  <a:pt x="5035887" y="144806"/>
                  <a:pt x="5013386" y="145444"/>
                </a:cubicBezTo>
                <a:cubicBezTo>
                  <a:pt x="4986385" y="146719"/>
                  <a:pt x="4960027" y="144806"/>
                  <a:pt x="4933026" y="146719"/>
                </a:cubicBezTo>
                <a:cubicBezTo>
                  <a:pt x="4923383" y="147357"/>
                  <a:pt x="4913740" y="145444"/>
                  <a:pt x="4904740" y="146719"/>
                </a:cubicBezTo>
                <a:cubicBezTo>
                  <a:pt x="4886739" y="148633"/>
                  <a:pt x="4868738" y="147995"/>
                  <a:pt x="4850738" y="148633"/>
                </a:cubicBezTo>
                <a:cubicBezTo>
                  <a:pt x="4828237" y="149909"/>
                  <a:pt x="4805736" y="150547"/>
                  <a:pt x="4783236" y="151185"/>
                </a:cubicBezTo>
                <a:cubicBezTo>
                  <a:pt x="4756235" y="152461"/>
                  <a:pt x="4728591" y="153736"/>
                  <a:pt x="4700947" y="152461"/>
                </a:cubicBezTo>
                <a:cubicBezTo>
                  <a:pt x="4697090" y="152461"/>
                  <a:pt x="4693233" y="152461"/>
                  <a:pt x="4688732" y="152461"/>
                </a:cubicBezTo>
                <a:cubicBezTo>
                  <a:pt x="4672660" y="153736"/>
                  <a:pt x="4657232" y="153736"/>
                  <a:pt x="4641160" y="153098"/>
                </a:cubicBezTo>
                <a:cubicBezTo>
                  <a:pt x="4631516" y="152461"/>
                  <a:pt x="4621230" y="151185"/>
                  <a:pt x="4610944" y="153098"/>
                </a:cubicBezTo>
                <a:cubicBezTo>
                  <a:pt x="4609016" y="153736"/>
                  <a:pt x="4607087" y="153098"/>
                  <a:pt x="4605158" y="151823"/>
                </a:cubicBezTo>
                <a:cubicBezTo>
                  <a:pt x="4606444" y="150547"/>
                  <a:pt x="4607730" y="151185"/>
                  <a:pt x="4608373" y="151185"/>
                </a:cubicBezTo>
                <a:cubicBezTo>
                  <a:pt x="4609658" y="151185"/>
                  <a:pt x="4611587" y="151823"/>
                  <a:pt x="4612230" y="149909"/>
                </a:cubicBezTo>
                <a:cubicBezTo>
                  <a:pt x="4612230" y="147995"/>
                  <a:pt x="4610301" y="148633"/>
                  <a:pt x="4609016" y="148633"/>
                </a:cubicBezTo>
                <a:cubicBezTo>
                  <a:pt x="4598729" y="148633"/>
                  <a:pt x="4588443" y="148633"/>
                  <a:pt x="4578157" y="148633"/>
                </a:cubicBezTo>
                <a:cubicBezTo>
                  <a:pt x="4569800" y="148633"/>
                  <a:pt x="4560800" y="148633"/>
                  <a:pt x="4552442" y="150547"/>
                </a:cubicBezTo>
                <a:cubicBezTo>
                  <a:pt x="4546013" y="151823"/>
                  <a:pt x="4540228" y="151823"/>
                  <a:pt x="4533799" y="151823"/>
                </a:cubicBezTo>
                <a:cubicBezTo>
                  <a:pt x="4493940" y="151823"/>
                  <a:pt x="4453439" y="151823"/>
                  <a:pt x="4412938" y="151823"/>
                </a:cubicBezTo>
                <a:cubicBezTo>
                  <a:pt x="4411009" y="151823"/>
                  <a:pt x="4408438" y="151823"/>
                  <a:pt x="4405866" y="151823"/>
                </a:cubicBezTo>
                <a:cubicBezTo>
                  <a:pt x="4383365" y="153736"/>
                  <a:pt x="4360222" y="153736"/>
                  <a:pt x="4337721" y="149909"/>
                </a:cubicBezTo>
                <a:cubicBezTo>
                  <a:pt x="4326792" y="147995"/>
                  <a:pt x="4315863" y="148633"/>
                  <a:pt x="4304291" y="148633"/>
                </a:cubicBezTo>
                <a:cubicBezTo>
                  <a:pt x="4303648" y="148633"/>
                  <a:pt x="4303648" y="148633"/>
                  <a:pt x="4303005" y="148633"/>
                </a:cubicBezTo>
                <a:cubicBezTo>
                  <a:pt x="4292719" y="151823"/>
                  <a:pt x="4282433" y="151823"/>
                  <a:pt x="4271504" y="151823"/>
                </a:cubicBezTo>
                <a:cubicBezTo>
                  <a:pt x="4230360" y="151823"/>
                  <a:pt x="4189216" y="151823"/>
                  <a:pt x="4148714" y="151823"/>
                </a:cubicBezTo>
                <a:cubicBezTo>
                  <a:pt x="4141000" y="151823"/>
                  <a:pt x="4132642" y="151823"/>
                  <a:pt x="4124928" y="153098"/>
                </a:cubicBezTo>
                <a:cubicBezTo>
                  <a:pt x="4120428" y="153736"/>
                  <a:pt x="4115928" y="155012"/>
                  <a:pt x="4111427" y="155012"/>
                </a:cubicBezTo>
                <a:cubicBezTo>
                  <a:pt x="4096641" y="155012"/>
                  <a:pt x="4081855" y="155012"/>
                  <a:pt x="4067069" y="155012"/>
                </a:cubicBezTo>
                <a:cubicBezTo>
                  <a:pt x="4036211" y="155650"/>
                  <a:pt x="4005353" y="158840"/>
                  <a:pt x="3973851" y="158202"/>
                </a:cubicBezTo>
                <a:cubicBezTo>
                  <a:pt x="3961637" y="158202"/>
                  <a:pt x="3949422" y="159478"/>
                  <a:pt x="3937208" y="159478"/>
                </a:cubicBezTo>
                <a:cubicBezTo>
                  <a:pt x="3910849" y="159478"/>
                  <a:pt x="3885134" y="158840"/>
                  <a:pt x="3858776" y="158202"/>
                </a:cubicBezTo>
                <a:cubicBezTo>
                  <a:pt x="3813132" y="157564"/>
                  <a:pt x="3767488" y="158840"/>
                  <a:pt x="3722486" y="160115"/>
                </a:cubicBezTo>
                <a:cubicBezTo>
                  <a:pt x="3715415" y="160115"/>
                  <a:pt x="3708343" y="160115"/>
                  <a:pt x="3701914" y="158840"/>
                </a:cubicBezTo>
                <a:cubicBezTo>
                  <a:pt x="3694842" y="158202"/>
                  <a:pt x="3687770" y="156926"/>
                  <a:pt x="3681342" y="160115"/>
                </a:cubicBezTo>
                <a:cubicBezTo>
                  <a:pt x="3678770" y="161391"/>
                  <a:pt x="3675556" y="160753"/>
                  <a:pt x="3672342" y="160753"/>
                </a:cubicBezTo>
                <a:cubicBezTo>
                  <a:pt x="3669770" y="160753"/>
                  <a:pt x="3666556" y="160115"/>
                  <a:pt x="3663984" y="159478"/>
                </a:cubicBezTo>
                <a:cubicBezTo>
                  <a:pt x="3640840" y="156926"/>
                  <a:pt x="3617697" y="157564"/>
                  <a:pt x="3593910" y="156926"/>
                </a:cubicBezTo>
                <a:cubicBezTo>
                  <a:pt x="3581053" y="156288"/>
                  <a:pt x="3568195" y="155650"/>
                  <a:pt x="3555980" y="155012"/>
                </a:cubicBezTo>
                <a:cubicBezTo>
                  <a:pt x="3554052" y="155012"/>
                  <a:pt x="3552123" y="154374"/>
                  <a:pt x="3550195" y="155650"/>
                </a:cubicBezTo>
                <a:cubicBezTo>
                  <a:pt x="3548266" y="156926"/>
                  <a:pt x="3551481" y="158840"/>
                  <a:pt x="3550195" y="160115"/>
                </a:cubicBezTo>
                <a:cubicBezTo>
                  <a:pt x="3546980" y="158840"/>
                  <a:pt x="3543123" y="159478"/>
                  <a:pt x="3539266" y="159478"/>
                </a:cubicBezTo>
                <a:cubicBezTo>
                  <a:pt x="3527051" y="160115"/>
                  <a:pt x="3515479" y="160753"/>
                  <a:pt x="3503265" y="160753"/>
                </a:cubicBezTo>
                <a:cubicBezTo>
                  <a:pt x="3415833" y="160753"/>
                  <a:pt x="3328402" y="160753"/>
                  <a:pt x="3240327" y="160753"/>
                </a:cubicBezTo>
                <a:cubicBezTo>
                  <a:pt x="3176039" y="160753"/>
                  <a:pt x="3111752" y="160753"/>
                  <a:pt x="3048107" y="160115"/>
                </a:cubicBezTo>
                <a:cubicBezTo>
                  <a:pt x="2994748" y="159478"/>
                  <a:pt x="2941389" y="160115"/>
                  <a:pt x="2888030" y="159478"/>
                </a:cubicBezTo>
                <a:cubicBezTo>
                  <a:pt x="2825028" y="158840"/>
                  <a:pt x="2761383" y="159478"/>
                  <a:pt x="2698381" y="158202"/>
                </a:cubicBezTo>
                <a:cubicBezTo>
                  <a:pt x="2666880" y="157564"/>
                  <a:pt x="2636022" y="158202"/>
                  <a:pt x="2604521" y="157564"/>
                </a:cubicBezTo>
                <a:cubicBezTo>
                  <a:pt x="2566591" y="156926"/>
                  <a:pt x="2528018" y="157564"/>
                  <a:pt x="2490088" y="157564"/>
                </a:cubicBezTo>
                <a:cubicBezTo>
                  <a:pt x="2486874" y="157564"/>
                  <a:pt x="2483659" y="157564"/>
                  <a:pt x="2480445" y="155650"/>
                </a:cubicBezTo>
                <a:cubicBezTo>
                  <a:pt x="2475302" y="153098"/>
                  <a:pt x="2470159" y="153736"/>
                  <a:pt x="2464373" y="151823"/>
                </a:cubicBezTo>
                <a:cubicBezTo>
                  <a:pt x="2459873" y="150547"/>
                  <a:pt x="2454730" y="151185"/>
                  <a:pt x="2450230" y="151823"/>
                </a:cubicBezTo>
                <a:cubicBezTo>
                  <a:pt x="2443158" y="152461"/>
                  <a:pt x="2436086" y="153098"/>
                  <a:pt x="2429015" y="152461"/>
                </a:cubicBezTo>
                <a:cubicBezTo>
                  <a:pt x="2425157" y="152461"/>
                  <a:pt x="2420657" y="151185"/>
                  <a:pt x="2417443" y="155012"/>
                </a:cubicBezTo>
                <a:cubicBezTo>
                  <a:pt x="2416800" y="155650"/>
                  <a:pt x="2416157" y="155650"/>
                  <a:pt x="2414871" y="155650"/>
                </a:cubicBezTo>
                <a:cubicBezTo>
                  <a:pt x="2410371" y="155650"/>
                  <a:pt x="2405871" y="156288"/>
                  <a:pt x="2401371" y="156288"/>
                </a:cubicBezTo>
                <a:cubicBezTo>
                  <a:pt x="2385942" y="156288"/>
                  <a:pt x="2370513" y="155650"/>
                  <a:pt x="2355726" y="156288"/>
                </a:cubicBezTo>
                <a:cubicBezTo>
                  <a:pt x="2344155" y="156926"/>
                  <a:pt x="2333226" y="156288"/>
                  <a:pt x="2321654" y="155650"/>
                </a:cubicBezTo>
                <a:cubicBezTo>
                  <a:pt x="2315225" y="155012"/>
                  <a:pt x="2308796" y="154374"/>
                  <a:pt x="2302368" y="155012"/>
                </a:cubicBezTo>
                <a:cubicBezTo>
                  <a:pt x="2295939" y="155650"/>
                  <a:pt x="2288867" y="156288"/>
                  <a:pt x="2282438" y="156288"/>
                </a:cubicBezTo>
                <a:cubicBezTo>
                  <a:pt x="2268938" y="156926"/>
                  <a:pt x="2256080" y="155012"/>
                  <a:pt x="2242580" y="155012"/>
                </a:cubicBezTo>
                <a:cubicBezTo>
                  <a:pt x="2216865" y="155012"/>
                  <a:pt x="2190507" y="153736"/>
                  <a:pt x="2164792" y="155012"/>
                </a:cubicBezTo>
                <a:cubicBezTo>
                  <a:pt x="2157720" y="155012"/>
                  <a:pt x="2150648" y="155650"/>
                  <a:pt x="2144220" y="156926"/>
                </a:cubicBezTo>
                <a:cubicBezTo>
                  <a:pt x="2128148" y="160115"/>
                  <a:pt x="2112076" y="158840"/>
                  <a:pt x="2096004" y="157564"/>
                </a:cubicBezTo>
                <a:cubicBezTo>
                  <a:pt x="2079289" y="155650"/>
                  <a:pt x="2063217" y="153736"/>
                  <a:pt x="2046502" y="154374"/>
                </a:cubicBezTo>
                <a:cubicBezTo>
                  <a:pt x="2040716" y="154374"/>
                  <a:pt x="2035573" y="153736"/>
                  <a:pt x="2029787" y="153098"/>
                </a:cubicBezTo>
                <a:cubicBezTo>
                  <a:pt x="2027216" y="153098"/>
                  <a:pt x="2024644" y="153098"/>
                  <a:pt x="2023358" y="155012"/>
                </a:cubicBezTo>
                <a:cubicBezTo>
                  <a:pt x="2021430" y="158202"/>
                  <a:pt x="2018215" y="158840"/>
                  <a:pt x="2015001" y="158840"/>
                </a:cubicBezTo>
                <a:cubicBezTo>
                  <a:pt x="2011786" y="158840"/>
                  <a:pt x="2008572" y="158840"/>
                  <a:pt x="2006001" y="158840"/>
                </a:cubicBezTo>
                <a:cubicBezTo>
                  <a:pt x="1893497" y="159478"/>
                  <a:pt x="1780993" y="158202"/>
                  <a:pt x="1669132" y="159478"/>
                </a:cubicBezTo>
                <a:cubicBezTo>
                  <a:pt x="1633774" y="160115"/>
                  <a:pt x="1598416" y="158202"/>
                  <a:pt x="1562415" y="160753"/>
                </a:cubicBezTo>
                <a:cubicBezTo>
                  <a:pt x="1548271" y="161391"/>
                  <a:pt x="1534128" y="160115"/>
                  <a:pt x="1519984" y="158202"/>
                </a:cubicBezTo>
                <a:cubicBezTo>
                  <a:pt x="1507770" y="156288"/>
                  <a:pt x="1494912" y="157564"/>
                  <a:pt x="1482698" y="157564"/>
                </a:cubicBezTo>
                <a:cubicBezTo>
                  <a:pt x="1428053" y="158202"/>
                  <a:pt x="1374051" y="158202"/>
                  <a:pt x="1319406" y="158202"/>
                </a:cubicBezTo>
                <a:cubicBezTo>
                  <a:pt x="1303977" y="158202"/>
                  <a:pt x="1288548" y="158202"/>
                  <a:pt x="1273119" y="158202"/>
                </a:cubicBezTo>
                <a:cubicBezTo>
                  <a:pt x="1204974" y="157564"/>
                  <a:pt x="1136829" y="158202"/>
                  <a:pt x="1068684" y="157564"/>
                </a:cubicBezTo>
                <a:cubicBezTo>
                  <a:pt x="1044897" y="157564"/>
                  <a:pt x="1021754" y="157564"/>
                  <a:pt x="997967" y="156926"/>
                </a:cubicBezTo>
                <a:cubicBezTo>
                  <a:pt x="938179" y="155650"/>
                  <a:pt x="878392" y="156288"/>
                  <a:pt x="818604" y="155650"/>
                </a:cubicBezTo>
                <a:cubicBezTo>
                  <a:pt x="758816" y="155012"/>
                  <a:pt x="698386" y="153736"/>
                  <a:pt x="638598" y="153736"/>
                </a:cubicBezTo>
                <a:cubicBezTo>
                  <a:pt x="605169" y="153736"/>
                  <a:pt x="571739" y="153736"/>
                  <a:pt x="537666" y="153098"/>
                </a:cubicBezTo>
                <a:cubicBezTo>
                  <a:pt x="496522" y="152461"/>
                  <a:pt x="455378" y="151823"/>
                  <a:pt x="414234" y="151823"/>
                </a:cubicBezTo>
                <a:cubicBezTo>
                  <a:pt x="378875" y="151823"/>
                  <a:pt x="343517" y="150547"/>
                  <a:pt x="308159" y="150547"/>
                </a:cubicBezTo>
                <a:cubicBezTo>
                  <a:pt x="305587" y="150547"/>
                  <a:pt x="303659" y="150547"/>
                  <a:pt x="301730" y="149271"/>
                </a:cubicBezTo>
                <a:cubicBezTo>
                  <a:pt x="299158" y="147357"/>
                  <a:pt x="295944" y="146719"/>
                  <a:pt x="293372" y="146719"/>
                </a:cubicBezTo>
                <a:cubicBezTo>
                  <a:pt x="267014" y="145444"/>
                  <a:pt x="240656" y="145444"/>
                  <a:pt x="214298" y="146719"/>
                </a:cubicBezTo>
                <a:cubicBezTo>
                  <a:pt x="207227" y="146719"/>
                  <a:pt x="200155" y="147357"/>
                  <a:pt x="193083" y="149271"/>
                </a:cubicBezTo>
                <a:cubicBezTo>
                  <a:pt x="189226" y="150547"/>
                  <a:pt x="185369" y="149909"/>
                  <a:pt x="181512" y="149909"/>
                </a:cubicBezTo>
                <a:cubicBezTo>
                  <a:pt x="167368" y="149909"/>
                  <a:pt x="153225" y="149271"/>
                  <a:pt x="139082" y="148633"/>
                </a:cubicBezTo>
                <a:cubicBezTo>
                  <a:pt x="120438" y="147357"/>
                  <a:pt x="101795" y="149909"/>
                  <a:pt x="83151" y="148633"/>
                </a:cubicBezTo>
                <a:cubicBezTo>
                  <a:pt x="68365" y="147357"/>
                  <a:pt x="54222" y="147995"/>
                  <a:pt x="39435" y="147995"/>
                </a:cubicBezTo>
                <a:cubicBezTo>
                  <a:pt x="38150" y="147995"/>
                  <a:pt x="35578" y="148633"/>
                  <a:pt x="34935" y="146719"/>
                </a:cubicBezTo>
                <a:cubicBezTo>
                  <a:pt x="35578" y="145444"/>
                  <a:pt x="37507" y="145444"/>
                  <a:pt x="38793" y="145444"/>
                </a:cubicBezTo>
                <a:cubicBezTo>
                  <a:pt x="42650" y="145444"/>
                  <a:pt x="46507" y="144806"/>
                  <a:pt x="49722" y="144806"/>
                </a:cubicBezTo>
                <a:cubicBezTo>
                  <a:pt x="64508" y="143530"/>
                  <a:pt x="79294" y="146081"/>
                  <a:pt x="94080" y="145444"/>
                </a:cubicBezTo>
                <a:cubicBezTo>
                  <a:pt x="94723" y="145444"/>
                  <a:pt x="95366" y="145444"/>
                  <a:pt x="95366" y="146081"/>
                </a:cubicBezTo>
                <a:cubicBezTo>
                  <a:pt x="97295" y="146719"/>
                  <a:pt x="99223" y="147357"/>
                  <a:pt x="99866" y="144806"/>
                </a:cubicBezTo>
                <a:cubicBezTo>
                  <a:pt x="100509" y="141616"/>
                  <a:pt x="97937" y="141616"/>
                  <a:pt x="96652" y="141616"/>
                </a:cubicBezTo>
                <a:cubicBezTo>
                  <a:pt x="90223" y="140340"/>
                  <a:pt x="83794" y="139702"/>
                  <a:pt x="77365" y="139064"/>
                </a:cubicBezTo>
                <a:cubicBezTo>
                  <a:pt x="58722" y="135875"/>
                  <a:pt x="40078" y="131410"/>
                  <a:pt x="23364" y="123117"/>
                </a:cubicBezTo>
                <a:cubicBezTo>
                  <a:pt x="16292" y="119289"/>
                  <a:pt x="9863" y="114186"/>
                  <a:pt x="5363" y="107807"/>
                </a:cubicBezTo>
                <a:cubicBezTo>
                  <a:pt x="2149" y="103341"/>
                  <a:pt x="863" y="98876"/>
                  <a:pt x="220" y="93135"/>
                </a:cubicBezTo>
                <a:cubicBezTo>
                  <a:pt x="-1066" y="84204"/>
                  <a:pt x="3434" y="74636"/>
                  <a:pt x="9863" y="65705"/>
                </a:cubicBezTo>
                <a:cubicBezTo>
                  <a:pt x="22721" y="47843"/>
                  <a:pt x="38793" y="34447"/>
                  <a:pt x="56793" y="22327"/>
                </a:cubicBezTo>
                <a:cubicBezTo>
                  <a:pt x="58722" y="21051"/>
                  <a:pt x="60650" y="21051"/>
                  <a:pt x="62579" y="20413"/>
                </a:cubicBezTo>
                <a:cubicBezTo>
                  <a:pt x="74794" y="18499"/>
                  <a:pt x="86366" y="20413"/>
                  <a:pt x="98580" y="21689"/>
                </a:cubicBezTo>
                <a:cubicBezTo>
                  <a:pt x="119152" y="22965"/>
                  <a:pt x="139725" y="24879"/>
                  <a:pt x="160297" y="26792"/>
                </a:cubicBezTo>
                <a:cubicBezTo>
                  <a:pt x="172511" y="28068"/>
                  <a:pt x="185369" y="27430"/>
                  <a:pt x="197584" y="26792"/>
                </a:cubicBezTo>
                <a:cubicBezTo>
                  <a:pt x="222013" y="26154"/>
                  <a:pt x="245799" y="26154"/>
                  <a:pt x="269586" y="26154"/>
                </a:cubicBezTo>
                <a:cubicBezTo>
                  <a:pt x="324231" y="26154"/>
                  <a:pt x="378875" y="26154"/>
                  <a:pt x="434163" y="26792"/>
                </a:cubicBezTo>
                <a:cubicBezTo>
                  <a:pt x="442520" y="26792"/>
                  <a:pt x="451521" y="28706"/>
                  <a:pt x="460521" y="28068"/>
                </a:cubicBezTo>
                <a:cubicBezTo>
                  <a:pt x="484307" y="26792"/>
                  <a:pt x="508094" y="28706"/>
                  <a:pt x="531880" y="28706"/>
                </a:cubicBezTo>
                <a:cubicBezTo>
                  <a:pt x="552452" y="28706"/>
                  <a:pt x="572382" y="29344"/>
                  <a:pt x="592954" y="29344"/>
                </a:cubicBezTo>
                <a:cubicBezTo>
                  <a:pt x="673957" y="29344"/>
                  <a:pt x="754959" y="29982"/>
                  <a:pt x="836605" y="28706"/>
                </a:cubicBezTo>
                <a:cubicBezTo>
                  <a:pt x="849462" y="28706"/>
                  <a:pt x="862320" y="29344"/>
                  <a:pt x="875177" y="27430"/>
                </a:cubicBezTo>
                <a:cubicBezTo>
                  <a:pt x="875820" y="27430"/>
                  <a:pt x="877106" y="27430"/>
                  <a:pt x="877106" y="28068"/>
                </a:cubicBezTo>
                <a:cubicBezTo>
                  <a:pt x="878392" y="30620"/>
                  <a:pt x="880963" y="30620"/>
                  <a:pt x="882892" y="30620"/>
                </a:cubicBezTo>
                <a:cubicBezTo>
                  <a:pt x="903464" y="29982"/>
                  <a:pt x="924036" y="28068"/>
                  <a:pt x="944608" y="29344"/>
                </a:cubicBezTo>
                <a:cubicBezTo>
                  <a:pt x="949751" y="29344"/>
                  <a:pt x="954894" y="29344"/>
                  <a:pt x="960037" y="29344"/>
                </a:cubicBezTo>
                <a:cubicBezTo>
                  <a:pt x="992824" y="28068"/>
                  <a:pt x="1025611" y="27430"/>
                  <a:pt x="1058398" y="26154"/>
                </a:cubicBezTo>
                <a:cubicBezTo>
                  <a:pt x="1078970" y="25516"/>
                  <a:pt x="1098899" y="24879"/>
                  <a:pt x="1119471" y="24879"/>
                </a:cubicBezTo>
                <a:cubicBezTo>
                  <a:pt x="1131686" y="24879"/>
                  <a:pt x="1144544" y="25516"/>
                  <a:pt x="1157401" y="24879"/>
                </a:cubicBezTo>
                <a:cubicBezTo>
                  <a:pt x="1181188" y="23603"/>
                  <a:pt x="1204974" y="22965"/>
                  <a:pt x="1228761" y="20413"/>
                </a:cubicBezTo>
                <a:cubicBezTo>
                  <a:pt x="1231975" y="19775"/>
                  <a:pt x="1235189" y="20413"/>
                  <a:pt x="1237761" y="17861"/>
                </a:cubicBezTo>
                <a:cubicBezTo>
                  <a:pt x="1239690" y="16586"/>
                  <a:pt x="1241618" y="15948"/>
                  <a:pt x="1243547" y="15948"/>
                </a:cubicBezTo>
                <a:cubicBezTo>
                  <a:pt x="1253190" y="15948"/>
                  <a:pt x="1262833" y="15948"/>
                  <a:pt x="1273119" y="16586"/>
                </a:cubicBezTo>
                <a:cubicBezTo>
                  <a:pt x="1284048" y="17224"/>
                  <a:pt x="1295620" y="17861"/>
                  <a:pt x="1306549" y="19137"/>
                </a:cubicBezTo>
                <a:cubicBezTo>
                  <a:pt x="1318121" y="19775"/>
                  <a:pt x="1329050" y="21051"/>
                  <a:pt x="1339979" y="20413"/>
                </a:cubicBezTo>
                <a:cubicBezTo>
                  <a:pt x="1365694" y="19775"/>
                  <a:pt x="1392052" y="19137"/>
                  <a:pt x="1417767" y="19137"/>
                </a:cubicBezTo>
                <a:cubicBezTo>
                  <a:pt x="1518056" y="18499"/>
                  <a:pt x="1618988" y="18499"/>
                  <a:pt x="1719277" y="19137"/>
                </a:cubicBezTo>
                <a:cubicBezTo>
                  <a:pt x="1801565" y="19775"/>
                  <a:pt x="1884497" y="19137"/>
                  <a:pt x="1966785" y="19775"/>
                </a:cubicBezTo>
                <a:cubicBezTo>
                  <a:pt x="2033002" y="20413"/>
                  <a:pt x="2098575" y="19775"/>
                  <a:pt x="2164792" y="19775"/>
                </a:cubicBezTo>
                <a:cubicBezTo>
                  <a:pt x="2175078" y="19775"/>
                  <a:pt x="2186007" y="19775"/>
                  <a:pt x="2196293" y="19775"/>
                </a:cubicBezTo>
                <a:cubicBezTo>
                  <a:pt x="2211722" y="20413"/>
                  <a:pt x="2227151" y="20413"/>
                  <a:pt x="2242580" y="19775"/>
                </a:cubicBezTo>
                <a:cubicBezTo>
                  <a:pt x="2246437" y="19775"/>
                  <a:pt x="2250294" y="19137"/>
                  <a:pt x="2253509" y="19137"/>
                </a:cubicBezTo>
                <a:cubicBezTo>
                  <a:pt x="2346083" y="19137"/>
                  <a:pt x="2438015" y="19775"/>
                  <a:pt x="2530589" y="16586"/>
                </a:cubicBezTo>
                <a:cubicBezTo>
                  <a:pt x="2553733" y="15948"/>
                  <a:pt x="2576877" y="18499"/>
                  <a:pt x="2600020" y="17224"/>
                </a:cubicBezTo>
                <a:cubicBezTo>
                  <a:pt x="2629593" y="15948"/>
                  <a:pt x="2659165" y="18499"/>
                  <a:pt x="2688738" y="17861"/>
                </a:cubicBezTo>
                <a:cubicBezTo>
                  <a:pt x="2713167" y="17861"/>
                  <a:pt x="2737596" y="17861"/>
                  <a:pt x="2762026" y="17861"/>
                </a:cubicBezTo>
                <a:cubicBezTo>
                  <a:pt x="2825671" y="18499"/>
                  <a:pt x="2889958" y="18499"/>
                  <a:pt x="2953603" y="19137"/>
                </a:cubicBezTo>
                <a:cubicBezTo>
                  <a:pt x="3020463" y="19775"/>
                  <a:pt x="3087965" y="19775"/>
                  <a:pt x="3154824" y="19775"/>
                </a:cubicBezTo>
                <a:cubicBezTo>
                  <a:pt x="3291115" y="20413"/>
                  <a:pt x="3426762" y="19775"/>
                  <a:pt x="3562409" y="19775"/>
                </a:cubicBezTo>
                <a:cubicBezTo>
                  <a:pt x="3568838" y="19775"/>
                  <a:pt x="3574624" y="20413"/>
                  <a:pt x="3581053" y="20413"/>
                </a:cubicBezTo>
                <a:cubicBezTo>
                  <a:pt x="3604196" y="19137"/>
                  <a:pt x="3627340" y="19137"/>
                  <a:pt x="3651127" y="19137"/>
                </a:cubicBezTo>
                <a:cubicBezTo>
                  <a:pt x="3656270" y="19137"/>
                  <a:pt x="3662055" y="20413"/>
                  <a:pt x="3667841" y="19775"/>
                </a:cubicBezTo>
                <a:cubicBezTo>
                  <a:pt x="3678770" y="18499"/>
                  <a:pt x="3690342" y="18499"/>
                  <a:pt x="3701271" y="18499"/>
                </a:cubicBezTo>
                <a:cubicBezTo>
                  <a:pt x="3720557" y="18499"/>
                  <a:pt x="3739844" y="19137"/>
                  <a:pt x="3758487" y="17861"/>
                </a:cubicBezTo>
                <a:cubicBezTo>
                  <a:pt x="3767488" y="17224"/>
                  <a:pt x="3776488" y="15310"/>
                  <a:pt x="3786131" y="15310"/>
                </a:cubicBezTo>
                <a:cubicBezTo>
                  <a:pt x="3810560" y="15310"/>
                  <a:pt x="3835632" y="15310"/>
                  <a:pt x="3860062" y="15310"/>
                </a:cubicBezTo>
                <a:cubicBezTo>
                  <a:pt x="3867134" y="15310"/>
                  <a:pt x="3873562" y="14672"/>
                  <a:pt x="3880634" y="13396"/>
                </a:cubicBezTo>
                <a:cubicBezTo>
                  <a:pt x="3885134" y="12758"/>
                  <a:pt x="3889634" y="12120"/>
                  <a:pt x="3894777" y="12120"/>
                </a:cubicBezTo>
                <a:cubicBezTo>
                  <a:pt x="3912778" y="12120"/>
                  <a:pt x="3930779" y="12120"/>
                  <a:pt x="3948779" y="12120"/>
                </a:cubicBezTo>
                <a:cubicBezTo>
                  <a:pt x="3951351" y="12120"/>
                  <a:pt x="3954565" y="12120"/>
                  <a:pt x="3957137" y="12758"/>
                </a:cubicBezTo>
                <a:cubicBezTo>
                  <a:pt x="3964208" y="13396"/>
                  <a:pt x="3971923" y="14034"/>
                  <a:pt x="3978995" y="13396"/>
                </a:cubicBezTo>
                <a:cubicBezTo>
                  <a:pt x="3984138" y="12758"/>
                  <a:pt x="3989923" y="13396"/>
                  <a:pt x="3995067" y="13396"/>
                </a:cubicBezTo>
                <a:cubicBezTo>
                  <a:pt x="4013710" y="14034"/>
                  <a:pt x="4032996" y="14672"/>
                  <a:pt x="4051640" y="15310"/>
                </a:cubicBezTo>
                <a:cubicBezTo>
                  <a:pt x="4064497" y="15310"/>
                  <a:pt x="4077355" y="14672"/>
                  <a:pt x="4090855" y="14672"/>
                </a:cubicBezTo>
                <a:cubicBezTo>
                  <a:pt x="4129428" y="14672"/>
                  <a:pt x="4168001" y="13396"/>
                  <a:pt x="4207217" y="13396"/>
                </a:cubicBezTo>
                <a:cubicBezTo>
                  <a:pt x="4213645" y="13396"/>
                  <a:pt x="4220074" y="14034"/>
                  <a:pt x="4227146" y="14034"/>
                </a:cubicBezTo>
                <a:cubicBezTo>
                  <a:pt x="4235503" y="13396"/>
                  <a:pt x="4243860" y="12758"/>
                  <a:pt x="4252218" y="12758"/>
                </a:cubicBezTo>
                <a:cubicBezTo>
                  <a:pt x="4280505" y="12758"/>
                  <a:pt x="4308791" y="12758"/>
                  <a:pt x="4337078" y="12758"/>
                </a:cubicBezTo>
                <a:cubicBezTo>
                  <a:pt x="4342864" y="12758"/>
                  <a:pt x="4348007" y="13396"/>
                  <a:pt x="4353793" y="13396"/>
                </a:cubicBezTo>
                <a:cubicBezTo>
                  <a:pt x="4360864" y="12758"/>
                  <a:pt x="4367936" y="12120"/>
                  <a:pt x="4375650" y="12120"/>
                </a:cubicBezTo>
                <a:cubicBezTo>
                  <a:pt x="4436724" y="11482"/>
                  <a:pt x="4498440" y="12120"/>
                  <a:pt x="4559514" y="11482"/>
                </a:cubicBezTo>
                <a:cubicBezTo>
                  <a:pt x="4623159" y="10844"/>
                  <a:pt x="4687446" y="11482"/>
                  <a:pt x="4751092" y="11482"/>
                </a:cubicBezTo>
                <a:cubicBezTo>
                  <a:pt x="4755592" y="11482"/>
                  <a:pt x="4760092" y="12120"/>
                  <a:pt x="4764592" y="11482"/>
                </a:cubicBezTo>
                <a:cubicBezTo>
                  <a:pt x="4777449" y="11482"/>
                  <a:pt x="4789664" y="10207"/>
                  <a:pt x="4802522" y="10207"/>
                </a:cubicBezTo>
                <a:cubicBezTo>
                  <a:pt x="4897025" y="10207"/>
                  <a:pt x="4991528" y="10207"/>
                  <a:pt x="5086031" y="10207"/>
                </a:cubicBezTo>
                <a:cubicBezTo>
                  <a:pt x="5092460" y="10207"/>
                  <a:pt x="5098889" y="10844"/>
                  <a:pt x="5104675" y="10844"/>
                </a:cubicBezTo>
                <a:cubicBezTo>
                  <a:pt x="5113032" y="10207"/>
                  <a:pt x="5121389" y="9569"/>
                  <a:pt x="5129747" y="9569"/>
                </a:cubicBezTo>
                <a:cubicBezTo>
                  <a:pt x="5210750" y="9569"/>
                  <a:pt x="5291752" y="9569"/>
                  <a:pt x="5372755" y="9569"/>
                </a:cubicBezTo>
                <a:cubicBezTo>
                  <a:pt x="5377898" y="9569"/>
                  <a:pt x="5383041" y="10844"/>
                  <a:pt x="5388184" y="10207"/>
                </a:cubicBezTo>
                <a:cubicBezTo>
                  <a:pt x="5399113" y="8931"/>
                  <a:pt x="5410042" y="8931"/>
                  <a:pt x="5420328" y="8931"/>
                </a:cubicBezTo>
                <a:cubicBezTo>
                  <a:pt x="5451829" y="8293"/>
                  <a:pt x="5483973" y="10844"/>
                  <a:pt x="5515474" y="10207"/>
                </a:cubicBezTo>
                <a:cubicBezTo>
                  <a:pt x="5523188" y="10207"/>
                  <a:pt x="5530903" y="10207"/>
                  <a:pt x="5537975" y="9569"/>
                </a:cubicBezTo>
                <a:cubicBezTo>
                  <a:pt x="5543118" y="8931"/>
                  <a:pt x="5547618" y="8931"/>
                  <a:pt x="5552118" y="8931"/>
                </a:cubicBezTo>
                <a:cubicBezTo>
                  <a:pt x="5679408" y="8293"/>
                  <a:pt x="5807341" y="10207"/>
                  <a:pt x="5934631" y="7655"/>
                </a:cubicBezTo>
                <a:cubicBezTo>
                  <a:pt x="5978989" y="7017"/>
                  <a:pt x="6023991" y="7655"/>
                  <a:pt x="6068350" y="7655"/>
                </a:cubicBezTo>
                <a:cubicBezTo>
                  <a:pt x="6074778" y="7655"/>
                  <a:pt x="6081207" y="8931"/>
                  <a:pt x="6086993" y="8293"/>
                </a:cubicBezTo>
                <a:cubicBezTo>
                  <a:pt x="6098565" y="7655"/>
                  <a:pt x="6109494" y="7017"/>
                  <a:pt x="6121065" y="7017"/>
                </a:cubicBezTo>
                <a:cubicBezTo>
                  <a:pt x="6135852" y="7017"/>
                  <a:pt x="6149995" y="7017"/>
                  <a:pt x="6164781" y="7017"/>
                </a:cubicBezTo>
                <a:cubicBezTo>
                  <a:pt x="6205925" y="7017"/>
                  <a:pt x="6247070" y="7017"/>
                  <a:pt x="6288214" y="6379"/>
                </a:cubicBezTo>
                <a:cubicBezTo>
                  <a:pt x="6301714" y="6379"/>
                  <a:pt x="6315215" y="5741"/>
                  <a:pt x="6328072" y="5741"/>
                </a:cubicBezTo>
                <a:cubicBezTo>
                  <a:pt x="6480435" y="5741"/>
                  <a:pt x="6632796" y="5741"/>
                  <a:pt x="6785159" y="5741"/>
                </a:cubicBezTo>
                <a:cubicBezTo>
                  <a:pt x="6794802" y="5741"/>
                  <a:pt x="6804445" y="5741"/>
                  <a:pt x="6813446" y="4465"/>
                </a:cubicBezTo>
                <a:cubicBezTo>
                  <a:pt x="6828232" y="3190"/>
                  <a:pt x="6842375" y="2552"/>
                  <a:pt x="6857161" y="2552"/>
                </a:cubicBezTo>
                <a:cubicBezTo>
                  <a:pt x="6876447" y="2552"/>
                  <a:pt x="6895734" y="4465"/>
                  <a:pt x="6915663" y="4465"/>
                </a:cubicBezTo>
                <a:cubicBezTo>
                  <a:pt x="6941378" y="4465"/>
                  <a:pt x="6967737" y="3827"/>
                  <a:pt x="6993452" y="5103"/>
                </a:cubicBezTo>
                <a:cubicBezTo>
                  <a:pt x="6997952" y="5103"/>
                  <a:pt x="7001809" y="5741"/>
                  <a:pt x="7006309" y="5103"/>
                </a:cubicBezTo>
                <a:cubicBezTo>
                  <a:pt x="7009524" y="4465"/>
                  <a:pt x="7013381" y="3827"/>
                  <a:pt x="7013381" y="0"/>
                </a:cubicBezTo>
                <a:cubicBezTo>
                  <a:pt x="7021095" y="0"/>
                  <a:pt x="7028167" y="0"/>
                  <a:pt x="7035882" y="0"/>
                </a:cubicBezTo>
                <a:cubicBezTo>
                  <a:pt x="7030096" y="1914"/>
                  <a:pt x="7023667" y="0"/>
                  <a:pt x="7017881" y="1276"/>
                </a:cubicBezTo>
                <a:cubicBezTo>
                  <a:pt x="7046168" y="2552"/>
                  <a:pt x="7074454" y="3190"/>
                  <a:pt x="7102741" y="1276"/>
                </a:cubicBezTo>
                <a:cubicBezTo>
                  <a:pt x="7102098" y="1914"/>
                  <a:pt x="7100169" y="2552"/>
                  <a:pt x="7098241" y="1276"/>
                </a:cubicBezTo>
                <a:close/>
              </a:path>
            </a:pathLst>
          </a:custGeom>
          <a:solidFill>
            <a:srgbClr val="FFCC07"/>
          </a:solidFill>
          <a:ln w="6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706B2292-4551-245F-EDCE-F7BA844EC9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1626">
            <a:off x="11165032" y="1018651"/>
            <a:ext cx="506810" cy="555690"/>
          </a:xfrm>
          <a:prstGeom prst="rect">
            <a:avLst/>
          </a:prstGeom>
        </p:spPr>
      </p:pic>
      <p:pic>
        <p:nvPicPr>
          <p:cNvPr id="11" name="Picture 10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74E42CF5-F407-C71F-3F28-7E1778729D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222" y="229609"/>
            <a:ext cx="832126" cy="9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96AB-47A7-9C73-AACF-FC8972869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" y="298864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Museo Sans 900" panose="02000000000000000000" pitchFamily="2" charset="77"/>
              </a:rPr>
              <a:t>What is cystic fibrosis, exactly?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9828A-56ED-3092-DDC9-B8E31A638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07" y="1514136"/>
            <a:ext cx="7947991" cy="4535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Museo Sans 700" panose="02000000000000000000" pitchFamily="2" charset="77"/>
              </a:rPr>
              <a:t>Answers from the video</a:t>
            </a:r>
          </a:p>
        </p:txBody>
      </p:sp>
      <p:sp>
        <p:nvSpPr>
          <p:cNvPr id="10" name="Graphic 8">
            <a:extLst>
              <a:ext uri="{FF2B5EF4-FFF2-40B4-BE49-F238E27FC236}">
                <a16:creationId xmlns:a16="http://schemas.microsoft.com/office/drawing/2014/main" id="{9C8B6BC6-B391-6AD0-EA6E-F48EE76F4A41}"/>
              </a:ext>
            </a:extLst>
          </p:cNvPr>
          <p:cNvSpPr/>
          <p:nvPr/>
        </p:nvSpPr>
        <p:spPr>
          <a:xfrm rot="10800000">
            <a:off x="10703846" y="205895"/>
            <a:ext cx="1217185" cy="1418532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rgbClr val="FFCC07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8">
            <a:extLst>
              <a:ext uri="{FF2B5EF4-FFF2-40B4-BE49-F238E27FC236}">
                <a16:creationId xmlns:a16="http://schemas.microsoft.com/office/drawing/2014/main" id="{553DF9D9-47A0-FC65-E7C0-07AEDB1CAE59}"/>
              </a:ext>
            </a:extLst>
          </p:cNvPr>
          <p:cNvSpPr/>
          <p:nvPr/>
        </p:nvSpPr>
        <p:spPr>
          <a:xfrm rot="1824790">
            <a:off x="9774665" y="205895"/>
            <a:ext cx="493623" cy="575278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rgbClr val="FFCC07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8">
            <a:extLst>
              <a:ext uri="{FF2B5EF4-FFF2-40B4-BE49-F238E27FC236}">
                <a16:creationId xmlns:a16="http://schemas.microsoft.com/office/drawing/2014/main" id="{DC715B32-ABE1-BED3-EF9D-59248BB0A8DD}"/>
              </a:ext>
            </a:extLst>
          </p:cNvPr>
          <p:cNvSpPr/>
          <p:nvPr/>
        </p:nvSpPr>
        <p:spPr>
          <a:xfrm rot="20906135">
            <a:off x="245255" y="6264773"/>
            <a:ext cx="369047" cy="430095"/>
          </a:xfrm>
          <a:custGeom>
            <a:avLst/>
            <a:gdLst>
              <a:gd name="connsiteX0" fmla="*/ 1406364 w 3455552"/>
              <a:gd name="connsiteY0" fmla="*/ 5715 h 4027170"/>
              <a:gd name="connsiteX1" fmla="*/ 1515716 w 3455552"/>
              <a:gd name="connsiteY1" fmla="*/ 31432 h 4027170"/>
              <a:gd name="connsiteX2" fmla="*/ 1533783 w 3455552"/>
              <a:gd name="connsiteY2" fmla="*/ 66675 h 4027170"/>
              <a:gd name="connsiteX3" fmla="*/ 1522372 w 3455552"/>
              <a:gd name="connsiteY3" fmla="*/ 104775 h 4027170"/>
              <a:gd name="connsiteX4" fmla="*/ 1516667 w 3455552"/>
              <a:gd name="connsiteY4" fmla="*/ 354330 h 4027170"/>
              <a:gd name="connsiteX5" fmla="*/ 1533783 w 3455552"/>
              <a:gd name="connsiteY5" fmla="*/ 599123 h 4027170"/>
              <a:gd name="connsiteX6" fmla="*/ 1544243 w 3455552"/>
              <a:gd name="connsiteY6" fmla="*/ 703898 h 4027170"/>
              <a:gd name="connsiteX7" fmla="*/ 1553752 w 3455552"/>
              <a:gd name="connsiteY7" fmla="*/ 1072515 h 4027170"/>
              <a:gd name="connsiteX8" fmla="*/ 1568966 w 3455552"/>
              <a:gd name="connsiteY8" fmla="*/ 1283970 h 4027170"/>
              <a:gd name="connsiteX9" fmla="*/ 1571819 w 3455552"/>
              <a:gd name="connsiteY9" fmla="*/ 1481138 h 4027170"/>
              <a:gd name="connsiteX10" fmla="*/ 1582278 w 3455552"/>
              <a:gd name="connsiteY10" fmla="*/ 1819275 h 4027170"/>
              <a:gd name="connsiteX11" fmla="*/ 1592738 w 3455552"/>
              <a:gd name="connsiteY11" fmla="*/ 1850708 h 4027170"/>
              <a:gd name="connsiteX12" fmla="*/ 1612707 w 3455552"/>
              <a:gd name="connsiteY12" fmla="*/ 1828800 h 4027170"/>
              <a:gd name="connsiteX13" fmla="*/ 1681171 w 3455552"/>
              <a:gd name="connsiteY13" fmla="*/ 1705928 h 4027170"/>
              <a:gd name="connsiteX14" fmla="*/ 1701139 w 3455552"/>
              <a:gd name="connsiteY14" fmla="*/ 1684973 h 4027170"/>
              <a:gd name="connsiteX15" fmla="*/ 1718255 w 3455552"/>
              <a:gd name="connsiteY15" fmla="*/ 1643063 h 4027170"/>
              <a:gd name="connsiteX16" fmla="*/ 1754389 w 3455552"/>
              <a:gd name="connsiteY16" fmla="*/ 1576388 h 4027170"/>
              <a:gd name="connsiteX17" fmla="*/ 1764849 w 3455552"/>
              <a:gd name="connsiteY17" fmla="*/ 1545908 h 4027170"/>
              <a:gd name="connsiteX18" fmla="*/ 1768652 w 3455552"/>
              <a:gd name="connsiteY18" fmla="*/ 1531620 h 4027170"/>
              <a:gd name="connsiteX19" fmla="*/ 1828558 w 3455552"/>
              <a:gd name="connsiteY19" fmla="*/ 1413510 h 4027170"/>
              <a:gd name="connsiteX20" fmla="*/ 1893219 w 3455552"/>
              <a:gd name="connsiteY20" fmla="*/ 1291590 h 4027170"/>
              <a:gd name="connsiteX21" fmla="*/ 1966437 w 3455552"/>
              <a:gd name="connsiteY21" fmla="*/ 1160145 h 4027170"/>
              <a:gd name="connsiteX22" fmla="*/ 2032999 w 3455552"/>
              <a:gd name="connsiteY22" fmla="*/ 1037273 h 4027170"/>
              <a:gd name="connsiteX23" fmla="*/ 2168026 w 3455552"/>
              <a:gd name="connsiteY23" fmla="*/ 796290 h 4027170"/>
              <a:gd name="connsiteX24" fmla="*/ 2190847 w 3455552"/>
              <a:gd name="connsiteY24" fmla="*/ 774383 h 4027170"/>
              <a:gd name="connsiteX25" fmla="*/ 2210816 w 3455552"/>
              <a:gd name="connsiteY25" fmla="*/ 741998 h 4027170"/>
              <a:gd name="connsiteX26" fmla="*/ 2244096 w 3455552"/>
              <a:gd name="connsiteY26" fmla="*/ 678180 h 4027170"/>
              <a:gd name="connsiteX27" fmla="*/ 2243146 w 3455552"/>
              <a:gd name="connsiteY27" fmla="*/ 699135 h 4027170"/>
              <a:gd name="connsiteX28" fmla="*/ 2452341 w 3455552"/>
              <a:gd name="connsiteY28" fmla="*/ 762953 h 4027170"/>
              <a:gd name="connsiteX29" fmla="*/ 2504640 w 3455552"/>
              <a:gd name="connsiteY29" fmla="*/ 805815 h 4027170"/>
              <a:gd name="connsiteX30" fmla="*/ 2504640 w 3455552"/>
              <a:gd name="connsiteY30" fmla="*/ 830580 h 4027170"/>
              <a:gd name="connsiteX31" fmla="*/ 2454243 w 3455552"/>
              <a:gd name="connsiteY31" fmla="*/ 899160 h 4027170"/>
              <a:gd name="connsiteX32" fmla="*/ 2376270 w 3455552"/>
              <a:gd name="connsiteY32" fmla="*/ 1034415 h 4027170"/>
              <a:gd name="connsiteX33" fmla="*/ 2305904 w 3455552"/>
              <a:gd name="connsiteY33" fmla="*/ 1162050 h 4027170"/>
              <a:gd name="connsiteX34" fmla="*/ 2291641 w 3455552"/>
              <a:gd name="connsiteY34" fmla="*/ 1204913 h 4027170"/>
              <a:gd name="connsiteX35" fmla="*/ 2258360 w 3455552"/>
              <a:gd name="connsiteY35" fmla="*/ 1290638 h 4027170"/>
              <a:gd name="connsiteX36" fmla="*/ 2256458 w 3455552"/>
              <a:gd name="connsiteY36" fmla="*/ 1310640 h 4027170"/>
              <a:gd name="connsiteX37" fmla="*/ 2248851 w 3455552"/>
              <a:gd name="connsiteY37" fmla="*/ 1336358 h 4027170"/>
              <a:gd name="connsiteX38" fmla="*/ 2219373 w 3455552"/>
              <a:gd name="connsiteY38" fmla="*/ 1387793 h 4027170"/>
              <a:gd name="connsiteX39" fmla="*/ 2205110 w 3455552"/>
              <a:gd name="connsiteY39" fmla="*/ 1419225 h 4027170"/>
              <a:gd name="connsiteX40" fmla="*/ 2135695 w 3455552"/>
              <a:gd name="connsiteY40" fmla="*/ 1546860 h 4027170"/>
              <a:gd name="connsiteX41" fmla="*/ 2071035 w 3455552"/>
              <a:gd name="connsiteY41" fmla="*/ 1664018 h 4027170"/>
              <a:gd name="connsiteX42" fmla="*/ 1976897 w 3455552"/>
              <a:gd name="connsiteY42" fmla="*/ 1860233 h 4027170"/>
              <a:gd name="connsiteX43" fmla="*/ 1955977 w 3455552"/>
              <a:gd name="connsiteY43" fmla="*/ 1900238 h 4027170"/>
              <a:gd name="connsiteX44" fmla="*/ 1954076 w 3455552"/>
              <a:gd name="connsiteY44" fmla="*/ 1918335 h 4027170"/>
              <a:gd name="connsiteX45" fmla="*/ 1971192 w 3455552"/>
              <a:gd name="connsiteY45" fmla="*/ 1918335 h 4027170"/>
              <a:gd name="connsiteX46" fmla="*/ 2226981 w 3455552"/>
              <a:gd name="connsiteY46" fmla="*/ 1832610 h 4027170"/>
              <a:gd name="connsiteX47" fmla="*/ 2472310 w 3455552"/>
              <a:gd name="connsiteY47" fmla="*/ 1751648 h 4027170"/>
              <a:gd name="connsiteX48" fmla="*/ 2709081 w 3455552"/>
              <a:gd name="connsiteY48" fmla="*/ 1670685 h 4027170"/>
              <a:gd name="connsiteX49" fmla="*/ 2941098 w 3455552"/>
              <a:gd name="connsiteY49" fmla="*/ 1590675 h 4027170"/>
              <a:gd name="connsiteX50" fmla="*/ 3038088 w 3455552"/>
              <a:gd name="connsiteY50" fmla="*/ 1558290 h 4027170"/>
              <a:gd name="connsiteX51" fmla="*/ 3163606 w 3455552"/>
              <a:gd name="connsiteY51" fmla="*/ 1507808 h 4027170"/>
              <a:gd name="connsiteX52" fmla="*/ 3216855 w 3455552"/>
              <a:gd name="connsiteY52" fmla="*/ 1497330 h 4027170"/>
              <a:gd name="connsiteX53" fmla="*/ 3235873 w 3455552"/>
              <a:gd name="connsiteY53" fmla="*/ 1494473 h 4027170"/>
              <a:gd name="connsiteX54" fmla="*/ 3364243 w 3455552"/>
              <a:gd name="connsiteY54" fmla="*/ 1442085 h 4027170"/>
              <a:gd name="connsiteX55" fmla="*/ 3436511 w 3455552"/>
              <a:gd name="connsiteY55" fmla="*/ 1429703 h 4027170"/>
              <a:gd name="connsiteX56" fmla="*/ 3446970 w 3455552"/>
              <a:gd name="connsiteY56" fmla="*/ 1442085 h 4027170"/>
              <a:gd name="connsiteX57" fmla="*/ 3455528 w 3455552"/>
              <a:gd name="connsiteY57" fmla="*/ 1714500 h 4027170"/>
              <a:gd name="connsiteX58" fmla="*/ 3412738 w 3455552"/>
              <a:gd name="connsiteY58" fmla="*/ 1746885 h 4027170"/>
              <a:gd name="connsiteX59" fmla="*/ 3332864 w 3455552"/>
              <a:gd name="connsiteY59" fmla="*/ 1780223 h 4027170"/>
              <a:gd name="connsiteX60" fmla="*/ 3291976 w 3455552"/>
              <a:gd name="connsiteY60" fmla="*/ 1789748 h 4027170"/>
              <a:gd name="connsiteX61" fmla="*/ 3282467 w 3455552"/>
              <a:gd name="connsiteY61" fmla="*/ 1792605 h 4027170"/>
              <a:gd name="connsiteX62" fmla="*/ 3138882 w 3455552"/>
              <a:gd name="connsiteY62" fmla="*/ 1836420 h 4027170"/>
              <a:gd name="connsiteX63" fmla="*/ 3102749 w 3455552"/>
              <a:gd name="connsiteY63" fmla="*/ 1860233 h 4027170"/>
              <a:gd name="connsiteX64" fmla="*/ 3081829 w 3455552"/>
              <a:gd name="connsiteY64" fmla="*/ 1865948 h 4027170"/>
              <a:gd name="connsiteX65" fmla="*/ 3060910 w 3455552"/>
              <a:gd name="connsiteY65" fmla="*/ 1875473 h 4027170"/>
              <a:gd name="connsiteX66" fmla="*/ 3075173 w 3455552"/>
              <a:gd name="connsiteY66" fmla="*/ 1893570 h 4027170"/>
              <a:gd name="connsiteX67" fmla="*/ 3016218 w 3455552"/>
              <a:gd name="connsiteY67" fmla="*/ 1901190 h 4027170"/>
              <a:gd name="connsiteX68" fmla="*/ 2947754 w 3455552"/>
              <a:gd name="connsiteY68" fmla="*/ 1913573 h 4027170"/>
              <a:gd name="connsiteX69" fmla="*/ 2738558 w 3455552"/>
              <a:gd name="connsiteY69" fmla="*/ 1984058 h 4027170"/>
              <a:gd name="connsiteX70" fmla="*/ 2536970 w 3455552"/>
              <a:gd name="connsiteY70" fmla="*/ 2051685 h 4027170"/>
              <a:gd name="connsiteX71" fmla="*/ 2295445 w 3455552"/>
              <a:gd name="connsiteY71" fmla="*/ 2147888 h 4027170"/>
              <a:gd name="connsiteX72" fmla="*/ 2212717 w 3455552"/>
              <a:gd name="connsiteY72" fmla="*/ 2186940 h 4027170"/>
              <a:gd name="connsiteX73" fmla="*/ 2170878 w 3455552"/>
              <a:gd name="connsiteY73" fmla="*/ 2190750 h 4027170"/>
              <a:gd name="connsiteX74" fmla="*/ 2145204 w 3455552"/>
              <a:gd name="connsiteY74" fmla="*/ 2196465 h 4027170"/>
              <a:gd name="connsiteX75" fmla="*/ 2042508 w 3455552"/>
              <a:gd name="connsiteY75" fmla="*/ 2232660 h 4027170"/>
              <a:gd name="connsiteX76" fmla="*/ 1955026 w 3455552"/>
              <a:gd name="connsiteY76" fmla="*/ 2266950 h 4027170"/>
              <a:gd name="connsiteX77" fmla="*/ 1955026 w 3455552"/>
              <a:gd name="connsiteY77" fmla="*/ 2288858 h 4027170"/>
              <a:gd name="connsiteX78" fmla="*/ 2003522 w 3455552"/>
              <a:gd name="connsiteY78" fmla="*/ 2327910 h 4027170"/>
              <a:gd name="connsiteX79" fmla="*/ 2172780 w 3455552"/>
              <a:gd name="connsiteY79" fmla="*/ 2465070 h 4027170"/>
              <a:gd name="connsiteX80" fmla="*/ 2447587 w 3455552"/>
              <a:gd name="connsiteY80" fmla="*/ 2682240 h 4027170"/>
              <a:gd name="connsiteX81" fmla="*/ 2564546 w 3455552"/>
              <a:gd name="connsiteY81" fmla="*/ 2772728 h 4027170"/>
              <a:gd name="connsiteX82" fmla="*/ 2769938 w 3455552"/>
              <a:gd name="connsiteY82" fmla="*/ 2930843 h 4027170"/>
              <a:gd name="connsiteX83" fmla="*/ 2898308 w 3455552"/>
              <a:gd name="connsiteY83" fmla="*/ 3029903 h 4027170"/>
              <a:gd name="connsiteX84" fmla="*/ 3015267 w 3455552"/>
              <a:gd name="connsiteY84" fmla="*/ 3115628 h 4027170"/>
              <a:gd name="connsiteX85" fmla="*/ 3103700 w 3455552"/>
              <a:gd name="connsiteY85" fmla="*/ 3187065 h 4027170"/>
              <a:gd name="connsiteX86" fmla="*/ 3144588 w 3455552"/>
              <a:gd name="connsiteY86" fmla="*/ 3208973 h 4027170"/>
              <a:gd name="connsiteX87" fmla="*/ 3232070 w 3455552"/>
              <a:gd name="connsiteY87" fmla="*/ 3284220 h 4027170"/>
              <a:gd name="connsiteX88" fmla="*/ 3283418 w 3455552"/>
              <a:gd name="connsiteY88" fmla="*/ 3338513 h 4027170"/>
              <a:gd name="connsiteX89" fmla="*/ 3258694 w 3455552"/>
              <a:gd name="connsiteY89" fmla="*/ 3342323 h 4027170"/>
              <a:gd name="connsiteX90" fmla="*/ 3121767 w 3455552"/>
              <a:gd name="connsiteY90" fmla="*/ 3435668 h 4027170"/>
              <a:gd name="connsiteX91" fmla="*/ 3041892 w 3455552"/>
              <a:gd name="connsiteY91" fmla="*/ 3489008 h 4027170"/>
              <a:gd name="connsiteX92" fmla="*/ 3012414 w 3455552"/>
              <a:gd name="connsiteY92" fmla="*/ 3489008 h 4027170"/>
              <a:gd name="connsiteX93" fmla="*/ 2948705 w 3455552"/>
              <a:gd name="connsiteY93" fmla="*/ 3443288 h 4027170"/>
              <a:gd name="connsiteX94" fmla="*/ 2900209 w 3455552"/>
              <a:gd name="connsiteY94" fmla="*/ 3417570 h 4027170"/>
              <a:gd name="connsiteX95" fmla="*/ 2867879 w 3455552"/>
              <a:gd name="connsiteY95" fmla="*/ 3385185 h 4027170"/>
              <a:gd name="connsiteX96" fmla="*/ 2846960 w 3455552"/>
              <a:gd name="connsiteY96" fmla="*/ 3365183 h 4027170"/>
              <a:gd name="connsiteX97" fmla="*/ 2787054 w 3455552"/>
              <a:gd name="connsiteY97" fmla="*/ 3320415 h 4027170"/>
              <a:gd name="connsiteX98" fmla="*/ 2695768 w 3455552"/>
              <a:gd name="connsiteY98" fmla="*/ 3259455 h 4027170"/>
              <a:gd name="connsiteX99" fmla="*/ 2680554 w 3455552"/>
              <a:gd name="connsiteY99" fmla="*/ 3245168 h 4027170"/>
              <a:gd name="connsiteX100" fmla="*/ 2660586 w 3455552"/>
              <a:gd name="connsiteY100" fmla="*/ 3232785 h 4027170"/>
              <a:gd name="connsiteX101" fmla="*/ 2651077 w 3455552"/>
              <a:gd name="connsiteY101" fmla="*/ 3251835 h 4027170"/>
              <a:gd name="connsiteX102" fmla="*/ 2617796 w 3455552"/>
              <a:gd name="connsiteY102" fmla="*/ 3217545 h 4027170"/>
              <a:gd name="connsiteX103" fmla="*/ 2570251 w 3455552"/>
              <a:gd name="connsiteY103" fmla="*/ 3166110 h 4027170"/>
              <a:gd name="connsiteX104" fmla="*/ 2508444 w 3455552"/>
              <a:gd name="connsiteY104" fmla="*/ 3114675 h 4027170"/>
              <a:gd name="connsiteX105" fmla="*/ 2448537 w 3455552"/>
              <a:gd name="connsiteY105" fmla="*/ 3065145 h 4027170"/>
              <a:gd name="connsiteX106" fmla="*/ 2252655 w 3455552"/>
              <a:gd name="connsiteY106" fmla="*/ 2912745 h 4027170"/>
              <a:gd name="connsiteX107" fmla="*/ 2136646 w 3455552"/>
              <a:gd name="connsiteY107" fmla="*/ 2819400 h 4027170"/>
              <a:gd name="connsiteX108" fmla="*/ 1912236 w 3455552"/>
              <a:gd name="connsiteY108" fmla="*/ 2672715 h 4027170"/>
              <a:gd name="connsiteX109" fmla="*/ 1856134 w 3455552"/>
              <a:gd name="connsiteY109" fmla="*/ 2631758 h 4027170"/>
              <a:gd name="connsiteX110" fmla="*/ 1842822 w 3455552"/>
              <a:gd name="connsiteY110" fmla="*/ 2606040 h 4027170"/>
              <a:gd name="connsiteX111" fmla="*/ 1756291 w 3455552"/>
              <a:gd name="connsiteY111" fmla="*/ 2551748 h 4027170"/>
              <a:gd name="connsiteX112" fmla="*/ 1746782 w 3455552"/>
              <a:gd name="connsiteY112" fmla="*/ 2544128 h 4027170"/>
              <a:gd name="connsiteX113" fmla="*/ 1683072 w 3455552"/>
              <a:gd name="connsiteY113" fmla="*/ 2481263 h 4027170"/>
              <a:gd name="connsiteX114" fmla="*/ 1665005 w 3455552"/>
              <a:gd name="connsiteY114" fmla="*/ 2474595 h 4027170"/>
              <a:gd name="connsiteX115" fmla="*/ 1655497 w 3455552"/>
              <a:gd name="connsiteY115" fmla="*/ 2496503 h 4027170"/>
              <a:gd name="connsiteX116" fmla="*/ 1666907 w 3455552"/>
              <a:gd name="connsiteY116" fmla="*/ 2646998 h 4027170"/>
              <a:gd name="connsiteX117" fmla="*/ 1695434 w 3455552"/>
              <a:gd name="connsiteY117" fmla="*/ 2907983 h 4027170"/>
              <a:gd name="connsiteX118" fmla="*/ 1722059 w 3455552"/>
              <a:gd name="connsiteY118" fmla="*/ 3123248 h 4027170"/>
              <a:gd name="connsiteX119" fmla="*/ 1742027 w 3455552"/>
              <a:gd name="connsiteY119" fmla="*/ 3310890 h 4027170"/>
              <a:gd name="connsiteX120" fmla="*/ 1769603 w 3455552"/>
              <a:gd name="connsiteY120" fmla="*/ 3487103 h 4027170"/>
              <a:gd name="connsiteX121" fmla="*/ 1770554 w 3455552"/>
              <a:gd name="connsiteY121" fmla="*/ 3491865 h 4027170"/>
              <a:gd name="connsiteX122" fmla="*/ 1785768 w 3455552"/>
              <a:gd name="connsiteY122" fmla="*/ 3623310 h 4027170"/>
              <a:gd name="connsiteX123" fmla="*/ 1803835 w 3455552"/>
              <a:gd name="connsiteY123" fmla="*/ 3743325 h 4027170"/>
              <a:gd name="connsiteX124" fmla="*/ 1814295 w 3455552"/>
              <a:gd name="connsiteY124" fmla="*/ 3820478 h 4027170"/>
              <a:gd name="connsiteX125" fmla="*/ 1810491 w 3455552"/>
              <a:gd name="connsiteY125" fmla="*/ 3920490 h 4027170"/>
              <a:gd name="connsiteX126" fmla="*/ 1774358 w 3455552"/>
              <a:gd name="connsiteY126" fmla="*/ 3897630 h 4027170"/>
              <a:gd name="connsiteX127" fmla="*/ 1552801 w 3455552"/>
              <a:gd name="connsiteY127" fmla="*/ 3851910 h 4027170"/>
              <a:gd name="connsiteX128" fmla="*/ 1502404 w 3455552"/>
              <a:gd name="connsiteY128" fmla="*/ 3797618 h 4027170"/>
              <a:gd name="connsiteX129" fmla="*/ 1476730 w 3455552"/>
              <a:gd name="connsiteY129" fmla="*/ 3681413 h 4027170"/>
              <a:gd name="connsiteX130" fmla="*/ 1478631 w 3455552"/>
              <a:gd name="connsiteY130" fmla="*/ 3609023 h 4027170"/>
              <a:gd name="connsiteX131" fmla="*/ 1463417 w 3455552"/>
              <a:gd name="connsiteY131" fmla="*/ 3470910 h 4027170"/>
              <a:gd name="connsiteX132" fmla="*/ 1457712 w 3455552"/>
              <a:gd name="connsiteY132" fmla="*/ 3451860 h 4027170"/>
              <a:gd name="connsiteX133" fmla="*/ 1447252 w 3455552"/>
              <a:gd name="connsiteY133" fmla="*/ 3414713 h 4027170"/>
              <a:gd name="connsiteX134" fmla="*/ 1423480 w 3455552"/>
              <a:gd name="connsiteY134" fmla="*/ 3404235 h 4027170"/>
              <a:gd name="connsiteX135" fmla="*/ 1418725 w 3455552"/>
              <a:gd name="connsiteY135" fmla="*/ 3355658 h 4027170"/>
              <a:gd name="connsiteX136" fmla="*/ 1428234 w 3455552"/>
              <a:gd name="connsiteY136" fmla="*/ 3299460 h 4027170"/>
              <a:gd name="connsiteX137" fmla="*/ 1408266 w 3455552"/>
              <a:gd name="connsiteY137" fmla="*/ 3045143 h 4027170"/>
              <a:gd name="connsiteX138" fmla="*/ 1398757 w 3455552"/>
              <a:gd name="connsiteY138" fmla="*/ 3023235 h 4027170"/>
              <a:gd name="connsiteX139" fmla="*/ 1381641 w 3455552"/>
              <a:gd name="connsiteY139" fmla="*/ 3037523 h 4027170"/>
              <a:gd name="connsiteX140" fmla="*/ 1328391 w 3455552"/>
              <a:gd name="connsiteY140" fmla="*/ 3140393 h 4027170"/>
              <a:gd name="connsiteX141" fmla="*/ 1260878 w 3455552"/>
              <a:gd name="connsiteY141" fmla="*/ 3275648 h 4027170"/>
              <a:gd name="connsiteX142" fmla="*/ 1167691 w 3455552"/>
              <a:gd name="connsiteY142" fmla="*/ 3467100 h 4027170"/>
              <a:gd name="connsiteX143" fmla="*/ 1100178 w 3455552"/>
              <a:gd name="connsiteY143" fmla="*/ 3599498 h 4027170"/>
              <a:gd name="connsiteX144" fmla="*/ 1068799 w 3455552"/>
              <a:gd name="connsiteY144" fmla="*/ 3667125 h 4027170"/>
              <a:gd name="connsiteX145" fmla="*/ 1031714 w 3455552"/>
              <a:gd name="connsiteY145" fmla="*/ 3738563 h 4027170"/>
              <a:gd name="connsiteX146" fmla="*/ 1010794 w 3455552"/>
              <a:gd name="connsiteY146" fmla="*/ 3789045 h 4027170"/>
              <a:gd name="connsiteX147" fmla="*/ 989875 w 3455552"/>
              <a:gd name="connsiteY147" fmla="*/ 3825240 h 4027170"/>
              <a:gd name="connsiteX148" fmla="*/ 968004 w 3455552"/>
              <a:gd name="connsiteY148" fmla="*/ 3867150 h 4027170"/>
              <a:gd name="connsiteX149" fmla="*/ 945183 w 3455552"/>
              <a:gd name="connsiteY149" fmla="*/ 3914775 h 4027170"/>
              <a:gd name="connsiteX150" fmla="*/ 927116 w 3455552"/>
              <a:gd name="connsiteY150" fmla="*/ 3953828 h 4027170"/>
              <a:gd name="connsiteX151" fmla="*/ 905246 w 3455552"/>
              <a:gd name="connsiteY151" fmla="*/ 3982403 h 4027170"/>
              <a:gd name="connsiteX152" fmla="*/ 871014 w 3455552"/>
              <a:gd name="connsiteY152" fmla="*/ 4027170 h 4027170"/>
              <a:gd name="connsiteX153" fmla="*/ 776876 w 3455552"/>
              <a:gd name="connsiteY153" fmla="*/ 3933825 h 4027170"/>
              <a:gd name="connsiteX154" fmla="*/ 667524 w 3455552"/>
              <a:gd name="connsiteY154" fmla="*/ 3823335 h 4027170"/>
              <a:gd name="connsiteX155" fmla="*/ 666573 w 3455552"/>
              <a:gd name="connsiteY155" fmla="*/ 3798570 h 4027170"/>
              <a:gd name="connsiteX156" fmla="*/ 716019 w 3455552"/>
              <a:gd name="connsiteY156" fmla="*/ 3669983 h 4027170"/>
              <a:gd name="connsiteX157" fmla="*/ 741693 w 3455552"/>
              <a:gd name="connsiteY157" fmla="*/ 3643313 h 4027170"/>
              <a:gd name="connsiteX158" fmla="*/ 812059 w 3455552"/>
              <a:gd name="connsiteY158" fmla="*/ 3509963 h 4027170"/>
              <a:gd name="connsiteX159" fmla="*/ 821568 w 3455552"/>
              <a:gd name="connsiteY159" fmla="*/ 3476625 h 4027170"/>
              <a:gd name="connsiteX160" fmla="*/ 828224 w 3455552"/>
              <a:gd name="connsiteY160" fmla="*/ 3456623 h 4027170"/>
              <a:gd name="connsiteX161" fmla="*/ 838684 w 3455552"/>
              <a:gd name="connsiteY161" fmla="*/ 3438525 h 4027170"/>
              <a:gd name="connsiteX162" fmla="*/ 816813 w 3455552"/>
              <a:gd name="connsiteY162" fmla="*/ 3433763 h 4027170"/>
              <a:gd name="connsiteX163" fmla="*/ 920460 w 3455552"/>
              <a:gd name="connsiteY163" fmla="*/ 3274695 h 4027170"/>
              <a:gd name="connsiteX164" fmla="*/ 985120 w 3455552"/>
              <a:gd name="connsiteY164" fmla="*/ 3147060 h 4027170"/>
              <a:gd name="connsiteX165" fmla="*/ 1089718 w 3455552"/>
              <a:gd name="connsiteY165" fmla="*/ 2939415 h 4027170"/>
              <a:gd name="connsiteX166" fmla="*/ 1173396 w 3455552"/>
              <a:gd name="connsiteY166" fmla="*/ 2743200 h 4027170"/>
              <a:gd name="connsiteX167" fmla="*/ 1219990 w 3455552"/>
              <a:gd name="connsiteY167" fmla="*/ 2621280 h 4027170"/>
              <a:gd name="connsiteX168" fmla="*/ 1245664 w 3455552"/>
              <a:gd name="connsiteY168" fmla="*/ 2590800 h 4027170"/>
              <a:gd name="connsiteX169" fmla="*/ 1253271 w 3455552"/>
              <a:gd name="connsiteY169" fmla="*/ 2573655 h 4027170"/>
              <a:gd name="connsiteX170" fmla="*/ 1277994 w 3455552"/>
              <a:gd name="connsiteY170" fmla="*/ 2514600 h 4027170"/>
              <a:gd name="connsiteX171" fmla="*/ 1281798 w 3455552"/>
              <a:gd name="connsiteY171" fmla="*/ 2493645 h 4027170"/>
              <a:gd name="connsiteX172" fmla="*/ 1260878 w 3455552"/>
              <a:gd name="connsiteY172" fmla="*/ 2487930 h 4027170"/>
              <a:gd name="connsiteX173" fmla="*/ 1185758 w 3455552"/>
              <a:gd name="connsiteY173" fmla="*/ 2499360 h 4027170"/>
              <a:gd name="connsiteX174" fmla="*/ 1149624 w 3455552"/>
              <a:gd name="connsiteY174" fmla="*/ 2521268 h 4027170"/>
              <a:gd name="connsiteX175" fmla="*/ 1035517 w 3455552"/>
              <a:gd name="connsiteY175" fmla="*/ 2556510 h 4027170"/>
              <a:gd name="connsiteX176" fmla="*/ 1015549 w 3455552"/>
              <a:gd name="connsiteY176" fmla="*/ 2555558 h 4027170"/>
              <a:gd name="connsiteX177" fmla="*/ 999384 w 3455552"/>
              <a:gd name="connsiteY177" fmla="*/ 2557463 h 4027170"/>
              <a:gd name="connsiteX178" fmla="*/ 896688 w 3455552"/>
              <a:gd name="connsiteY178" fmla="*/ 2600325 h 4027170"/>
              <a:gd name="connsiteX179" fmla="*/ 779728 w 3455552"/>
              <a:gd name="connsiteY179" fmla="*/ 2635568 h 4027170"/>
              <a:gd name="connsiteX180" fmla="*/ 672278 w 3455552"/>
              <a:gd name="connsiteY180" fmla="*/ 2664143 h 4027170"/>
              <a:gd name="connsiteX181" fmla="*/ 464984 w 3455552"/>
              <a:gd name="connsiteY181" fmla="*/ 2720340 h 4027170"/>
              <a:gd name="connsiteX182" fmla="*/ 216803 w 3455552"/>
              <a:gd name="connsiteY182" fmla="*/ 2780348 h 4027170"/>
              <a:gd name="connsiteX183" fmla="*/ 87482 w 3455552"/>
              <a:gd name="connsiteY183" fmla="*/ 2807018 h 4027170"/>
              <a:gd name="connsiteX184" fmla="*/ 98892 w 3455552"/>
              <a:gd name="connsiteY184" fmla="*/ 2796540 h 4027170"/>
              <a:gd name="connsiteX185" fmla="*/ 10460 w 3455552"/>
              <a:gd name="connsiteY185" fmla="*/ 2640330 h 4027170"/>
              <a:gd name="connsiteX186" fmla="*/ 0 w 3455552"/>
              <a:gd name="connsiteY186" fmla="*/ 2578418 h 4027170"/>
              <a:gd name="connsiteX187" fmla="*/ 0 w 3455552"/>
              <a:gd name="connsiteY187" fmla="*/ 2512695 h 4027170"/>
              <a:gd name="connsiteX188" fmla="*/ 59906 w 3455552"/>
              <a:gd name="connsiteY188" fmla="*/ 2516505 h 4027170"/>
              <a:gd name="connsiteX189" fmla="*/ 256740 w 3455552"/>
              <a:gd name="connsiteY189" fmla="*/ 2468880 h 4027170"/>
              <a:gd name="connsiteX190" fmla="*/ 400324 w 3455552"/>
              <a:gd name="connsiteY190" fmla="*/ 2426018 h 4027170"/>
              <a:gd name="connsiteX191" fmla="*/ 506823 w 3455552"/>
              <a:gd name="connsiteY191" fmla="*/ 2383155 h 4027170"/>
              <a:gd name="connsiteX192" fmla="*/ 596207 w 3455552"/>
              <a:gd name="connsiteY192" fmla="*/ 2346960 h 4027170"/>
              <a:gd name="connsiteX193" fmla="*/ 729331 w 3455552"/>
              <a:gd name="connsiteY193" fmla="*/ 2306955 h 4027170"/>
              <a:gd name="connsiteX194" fmla="*/ 1013647 w 3455552"/>
              <a:gd name="connsiteY194" fmla="*/ 2225040 h 4027170"/>
              <a:gd name="connsiteX195" fmla="*/ 1216186 w 3455552"/>
              <a:gd name="connsiteY195" fmla="*/ 2158365 h 4027170"/>
              <a:gd name="connsiteX196" fmla="*/ 1222842 w 3455552"/>
              <a:gd name="connsiteY196" fmla="*/ 2120265 h 4027170"/>
              <a:gd name="connsiteX197" fmla="*/ 1115392 w 3455552"/>
              <a:gd name="connsiteY197" fmla="*/ 2025968 h 4027170"/>
              <a:gd name="connsiteX198" fmla="*/ 1066897 w 3455552"/>
              <a:gd name="connsiteY198" fmla="*/ 1980248 h 4027170"/>
              <a:gd name="connsiteX199" fmla="*/ 1009843 w 3455552"/>
              <a:gd name="connsiteY199" fmla="*/ 1913573 h 4027170"/>
              <a:gd name="connsiteX200" fmla="*/ 995580 w 3455552"/>
              <a:gd name="connsiteY200" fmla="*/ 1905000 h 4027170"/>
              <a:gd name="connsiteX201" fmla="*/ 937576 w 3455552"/>
              <a:gd name="connsiteY201" fmla="*/ 1864995 h 4027170"/>
              <a:gd name="connsiteX202" fmla="*/ 867210 w 3455552"/>
              <a:gd name="connsiteY202" fmla="*/ 1810703 h 4027170"/>
              <a:gd name="connsiteX203" fmla="*/ 849143 w 3455552"/>
              <a:gd name="connsiteY203" fmla="*/ 1785938 h 4027170"/>
              <a:gd name="connsiteX204" fmla="*/ 836782 w 3455552"/>
              <a:gd name="connsiteY204" fmla="*/ 1765935 h 4027170"/>
              <a:gd name="connsiteX205" fmla="*/ 777827 w 3455552"/>
              <a:gd name="connsiteY205" fmla="*/ 1732598 h 4027170"/>
              <a:gd name="connsiteX206" fmla="*/ 621881 w 3455552"/>
              <a:gd name="connsiteY206" fmla="*/ 1589723 h 4027170"/>
              <a:gd name="connsiteX207" fmla="*/ 515381 w 3455552"/>
              <a:gd name="connsiteY207" fmla="*/ 1494473 h 4027170"/>
              <a:gd name="connsiteX208" fmla="*/ 313793 w 3455552"/>
              <a:gd name="connsiteY208" fmla="*/ 1306830 h 4027170"/>
              <a:gd name="connsiteX209" fmla="*/ 256740 w 3455552"/>
              <a:gd name="connsiteY209" fmla="*/ 1250633 h 4027170"/>
              <a:gd name="connsiteX210" fmla="*/ 180669 w 3455552"/>
              <a:gd name="connsiteY210" fmla="*/ 1167765 h 4027170"/>
              <a:gd name="connsiteX211" fmla="*/ 143584 w 3455552"/>
              <a:gd name="connsiteY211" fmla="*/ 1131570 h 4027170"/>
              <a:gd name="connsiteX212" fmla="*/ 86531 w 3455552"/>
              <a:gd name="connsiteY212" fmla="*/ 1076325 h 4027170"/>
              <a:gd name="connsiteX213" fmla="*/ 109352 w 3455552"/>
              <a:gd name="connsiteY213" fmla="*/ 1089660 h 4027170"/>
              <a:gd name="connsiteX214" fmla="*/ 113156 w 3455552"/>
              <a:gd name="connsiteY214" fmla="*/ 1081088 h 4027170"/>
              <a:gd name="connsiteX215" fmla="*/ 142633 w 3455552"/>
              <a:gd name="connsiteY215" fmla="*/ 973455 h 4027170"/>
              <a:gd name="connsiteX216" fmla="*/ 286217 w 3455552"/>
              <a:gd name="connsiteY216" fmla="*/ 856298 h 4027170"/>
              <a:gd name="connsiteX217" fmla="*/ 303333 w 3455552"/>
              <a:gd name="connsiteY217" fmla="*/ 863918 h 4027170"/>
              <a:gd name="connsiteX218" fmla="*/ 369896 w 3455552"/>
              <a:gd name="connsiteY218" fmla="*/ 943928 h 4027170"/>
              <a:gd name="connsiteX219" fmla="*/ 427900 w 3455552"/>
              <a:gd name="connsiteY219" fmla="*/ 1000125 h 4027170"/>
              <a:gd name="connsiteX220" fmla="*/ 636144 w 3455552"/>
              <a:gd name="connsiteY220" fmla="*/ 1188720 h 4027170"/>
              <a:gd name="connsiteX221" fmla="*/ 711264 w 3455552"/>
              <a:gd name="connsiteY221" fmla="*/ 1245870 h 4027170"/>
              <a:gd name="connsiteX222" fmla="*/ 776876 w 3455552"/>
              <a:gd name="connsiteY222" fmla="*/ 1296353 h 4027170"/>
              <a:gd name="connsiteX223" fmla="*/ 792090 w 3455552"/>
              <a:gd name="connsiteY223" fmla="*/ 1309688 h 4027170"/>
              <a:gd name="connsiteX224" fmla="*/ 857701 w 3455552"/>
              <a:gd name="connsiteY224" fmla="*/ 1362075 h 4027170"/>
              <a:gd name="connsiteX225" fmla="*/ 1125852 w 3455552"/>
              <a:gd name="connsiteY225" fmla="*/ 1601153 h 4027170"/>
              <a:gd name="connsiteX226" fmla="*/ 1247566 w 3455552"/>
              <a:gd name="connsiteY226" fmla="*/ 1687830 h 4027170"/>
              <a:gd name="connsiteX227" fmla="*/ 1251369 w 3455552"/>
              <a:gd name="connsiteY227" fmla="*/ 1659255 h 4027170"/>
              <a:gd name="connsiteX228" fmla="*/ 1245664 w 3455552"/>
              <a:gd name="connsiteY228" fmla="*/ 1431608 h 4027170"/>
              <a:gd name="connsiteX229" fmla="*/ 1242811 w 3455552"/>
              <a:gd name="connsiteY229" fmla="*/ 1300163 h 4027170"/>
              <a:gd name="connsiteX230" fmla="*/ 1249467 w 3455552"/>
              <a:gd name="connsiteY230" fmla="*/ 1260158 h 4027170"/>
              <a:gd name="connsiteX231" fmla="*/ 1240909 w 3455552"/>
              <a:gd name="connsiteY231" fmla="*/ 1203008 h 4027170"/>
              <a:gd name="connsiteX232" fmla="*/ 1238057 w 3455552"/>
              <a:gd name="connsiteY232" fmla="*/ 1117283 h 4027170"/>
              <a:gd name="connsiteX233" fmla="*/ 1239008 w 3455552"/>
              <a:gd name="connsiteY233" fmla="*/ 1074420 h 4027170"/>
              <a:gd name="connsiteX234" fmla="*/ 1237106 w 3455552"/>
              <a:gd name="connsiteY234" fmla="*/ 1048703 h 4027170"/>
              <a:gd name="connsiteX235" fmla="*/ 1227597 w 3455552"/>
              <a:gd name="connsiteY235" fmla="*/ 1019175 h 4027170"/>
              <a:gd name="connsiteX236" fmla="*/ 1224744 w 3455552"/>
              <a:gd name="connsiteY236" fmla="*/ 768668 h 4027170"/>
              <a:gd name="connsiteX237" fmla="*/ 1220941 w 3455552"/>
              <a:gd name="connsiteY237" fmla="*/ 620078 h 4027170"/>
              <a:gd name="connsiteX238" fmla="*/ 1226646 w 3455552"/>
              <a:gd name="connsiteY238" fmla="*/ 245745 h 4027170"/>
              <a:gd name="connsiteX239" fmla="*/ 1234253 w 3455552"/>
              <a:gd name="connsiteY239" fmla="*/ 162878 h 4027170"/>
              <a:gd name="connsiteX240" fmla="*/ 1236155 w 3455552"/>
              <a:gd name="connsiteY240" fmla="*/ 100965 h 4027170"/>
              <a:gd name="connsiteX241" fmla="*/ 1241860 w 3455552"/>
              <a:gd name="connsiteY241" fmla="*/ 30480 h 4027170"/>
              <a:gd name="connsiteX242" fmla="*/ 1249467 w 3455552"/>
              <a:gd name="connsiteY242" fmla="*/ 49530 h 4027170"/>
              <a:gd name="connsiteX243" fmla="*/ 1333146 w 3455552"/>
              <a:gd name="connsiteY243" fmla="*/ 0 h 4027170"/>
              <a:gd name="connsiteX244" fmla="*/ 1406364 w 3455552"/>
              <a:gd name="connsiteY244" fmla="*/ 5715 h 402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3455552" h="4027170">
                <a:moveTo>
                  <a:pt x="1406364" y="5715"/>
                </a:moveTo>
                <a:cubicBezTo>
                  <a:pt x="1442498" y="17145"/>
                  <a:pt x="1480533" y="20003"/>
                  <a:pt x="1515716" y="31432"/>
                </a:cubicBezTo>
                <a:cubicBezTo>
                  <a:pt x="1536636" y="38100"/>
                  <a:pt x="1546144" y="43815"/>
                  <a:pt x="1533783" y="66675"/>
                </a:cubicBezTo>
                <a:cubicBezTo>
                  <a:pt x="1527127" y="78105"/>
                  <a:pt x="1520470" y="90487"/>
                  <a:pt x="1522372" y="104775"/>
                </a:cubicBezTo>
                <a:cubicBezTo>
                  <a:pt x="1530930" y="188595"/>
                  <a:pt x="1516667" y="271463"/>
                  <a:pt x="1516667" y="354330"/>
                </a:cubicBezTo>
                <a:cubicBezTo>
                  <a:pt x="1516667" y="436245"/>
                  <a:pt x="1518569" y="519113"/>
                  <a:pt x="1533783" y="599123"/>
                </a:cubicBezTo>
                <a:cubicBezTo>
                  <a:pt x="1540439" y="634365"/>
                  <a:pt x="1541390" y="668655"/>
                  <a:pt x="1544243" y="703898"/>
                </a:cubicBezTo>
                <a:cubicBezTo>
                  <a:pt x="1555653" y="826770"/>
                  <a:pt x="1546144" y="949643"/>
                  <a:pt x="1553752" y="1072515"/>
                </a:cubicBezTo>
                <a:cubicBezTo>
                  <a:pt x="1557555" y="1143000"/>
                  <a:pt x="1561359" y="1213485"/>
                  <a:pt x="1568966" y="1283970"/>
                </a:cubicBezTo>
                <a:cubicBezTo>
                  <a:pt x="1576573" y="1348740"/>
                  <a:pt x="1572769" y="1415415"/>
                  <a:pt x="1571819" y="1481138"/>
                </a:cubicBezTo>
                <a:cubicBezTo>
                  <a:pt x="1570868" y="1594485"/>
                  <a:pt x="1573720" y="1706880"/>
                  <a:pt x="1582278" y="1819275"/>
                </a:cubicBezTo>
                <a:cubicBezTo>
                  <a:pt x="1583229" y="1830705"/>
                  <a:pt x="1582278" y="1846898"/>
                  <a:pt x="1592738" y="1850708"/>
                </a:cubicBezTo>
                <a:cubicBezTo>
                  <a:pt x="1604149" y="1854518"/>
                  <a:pt x="1607001" y="1837373"/>
                  <a:pt x="1612707" y="1828800"/>
                </a:cubicBezTo>
                <a:cubicBezTo>
                  <a:pt x="1640282" y="1790700"/>
                  <a:pt x="1656448" y="1745933"/>
                  <a:pt x="1681171" y="1705928"/>
                </a:cubicBezTo>
                <a:cubicBezTo>
                  <a:pt x="1685925" y="1697355"/>
                  <a:pt x="1689729" y="1689735"/>
                  <a:pt x="1701139" y="1684973"/>
                </a:cubicBezTo>
                <a:cubicBezTo>
                  <a:pt x="1718255" y="1677353"/>
                  <a:pt x="1707795" y="1656398"/>
                  <a:pt x="1718255" y="1643063"/>
                </a:cubicBezTo>
                <a:cubicBezTo>
                  <a:pt x="1733470" y="1623060"/>
                  <a:pt x="1736322" y="1595438"/>
                  <a:pt x="1754389" y="1576388"/>
                </a:cubicBezTo>
                <a:cubicBezTo>
                  <a:pt x="1761045" y="1568768"/>
                  <a:pt x="1766751" y="1558290"/>
                  <a:pt x="1764849" y="1545908"/>
                </a:cubicBezTo>
                <a:cubicBezTo>
                  <a:pt x="1763898" y="1541145"/>
                  <a:pt x="1765800" y="1534478"/>
                  <a:pt x="1768652" y="1531620"/>
                </a:cubicBezTo>
                <a:cubicBezTo>
                  <a:pt x="1805737" y="1501140"/>
                  <a:pt x="1804786" y="1451610"/>
                  <a:pt x="1828558" y="1413510"/>
                </a:cubicBezTo>
                <a:cubicBezTo>
                  <a:pt x="1852331" y="1374458"/>
                  <a:pt x="1868496" y="1329690"/>
                  <a:pt x="1893219" y="1291590"/>
                </a:cubicBezTo>
                <a:cubicBezTo>
                  <a:pt x="1920795" y="1248728"/>
                  <a:pt x="1941714" y="1203960"/>
                  <a:pt x="1966437" y="1160145"/>
                </a:cubicBezTo>
                <a:cubicBezTo>
                  <a:pt x="1989258" y="1120140"/>
                  <a:pt x="2010178" y="1077278"/>
                  <a:pt x="2032999" y="1037273"/>
                </a:cubicBezTo>
                <a:cubicBezTo>
                  <a:pt x="2077691" y="956310"/>
                  <a:pt x="2123334" y="876300"/>
                  <a:pt x="2168026" y="796290"/>
                </a:cubicBezTo>
                <a:cubicBezTo>
                  <a:pt x="2173731" y="786765"/>
                  <a:pt x="2178485" y="778193"/>
                  <a:pt x="2190847" y="774383"/>
                </a:cubicBezTo>
                <a:cubicBezTo>
                  <a:pt x="2206061" y="770573"/>
                  <a:pt x="2208914" y="755333"/>
                  <a:pt x="2210816" y="741998"/>
                </a:cubicBezTo>
                <a:cubicBezTo>
                  <a:pt x="2213668" y="716280"/>
                  <a:pt x="2225079" y="695325"/>
                  <a:pt x="2244096" y="678180"/>
                </a:cubicBezTo>
                <a:cubicBezTo>
                  <a:pt x="2250753" y="685800"/>
                  <a:pt x="2238391" y="689610"/>
                  <a:pt x="2243146" y="699135"/>
                </a:cubicBezTo>
                <a:cubicBezTo>
                  <a:pt x="2326824" y="671513"/>
                  <a:pt x="2390533" y="716280"/>
                  <a:pt x="2452341" y="762953"/>
                </a:cubicBezTo>
                <a:cubicBezTo>
                  <a:pt x="2470408" y="776288"/>
                  <a:pt x="2487524" y="791528"/>
                  <a:pt x="2504640" y="805815"/>
                </a:cubicBezTo>
                <a:cubicBezTo>
                  <a:pt x="2515100" y="814388"/>
                  <a:pt x="2516051" y="822960"/>
                  <a:pt x="2504640" y="830580"/>
                </a:cubicBezTo>
                <a:cubicBezTo>
                  <a:pt x="2479917" y="847725"/>
                  <a:pt x="2466605" y="870585"/>
                  <a:pt x="2454243" y="899160"/>
                </a:cubicBezTo>
                <a:cubicBezTo>
                  <a:pt x="2433323" y="946785"/>
                  <a:pt x="2402895" y="989648"/>
                  <a:pt x="2376270" y="1034415"/>
                </a:cubicBezTo>
                <a:cubicBezTo>
                  <a:pt x="2351547" y="1076325"/>
                  <a:pt x="2332529" y="1121093"/>
                  <a:pt x="2305904" y="1162050"/>
                </a:cubicBezTo>
                <a:cubicBezTo>
                  <a:pt x="2298297" y="1174433"/>
                  <a:pt x="2294494" y="1189673"/>
                  <a:pt x="2291641" y="1204913"/>
                </a:cubicBezTo>
                <a:cubicBezTo>
                  <a:pt x="2284985" y="1235393"/>
                  <a:pt x="2265967" y="1261110"/>
                  <a:pt x="2258360" y="1290638"/>
                </a:cubicBezTo>
                <a:cubicBezTo>
                  <a:pt x="2256458" y="1297305"/>
                  <a:pt x="2252655" y="1303973"/>
                  <a:pt x="2256458" y="1310640"/>
                </a:cubicBezTo>
                <a:cubicBezTo>
                  <a:pt x="2264065" y="1323023"/>
                  <a:pt x="2256458" y="1330643"/>
                  <a:pt x="2248851" y="1336358"/>
                </a:cubicBezTo>
                <a:cubicBezTo>
                  <a:pt x="2229833" y="1348740"/>
                  <a:pt x="2219373" y="1363980"/>
                  <a:pt x="2219373" y="1387793"/>
                </a:cubicBezTo>
                <a:cubicBezTo>
                  <a:pt x="2219373" y="1398270"/>
                  <a:pt x="2210816" y="1408748"/>
                  <a:pt x="2205110" y="1419225"/>
                </a:cubicBezTo>
                <a:cubicBezTo>
                  <a:pt x="2181338" y="1461135"/>
                  <a:pt x="2155664" y="1502093"/>
                  <a:pt x="2135695" y="1546860"/>
                </a:cubicBezTo>
                <a:cubicBezTo>
                  <a:pt x="2117628" y="1586865"/>
                  <a:pt x="2089102" y="1623060"/>
                  <a:pt x="2071035" y="1664018"/>
                </a:cubicBezTo>
                <a:cubicBezTo>
                  <a:pt x="2041557" y="1730693"/>
                  <a:pt x="1998767" y="1790700"/>
                  <a:pt x="1976897" y="1860233"/>
                </a:cubicBezTo>
                <a:cubicBezTo>
                  <a:pt x="1972142" y="1874520"/>
                  <a:pt x="1962634" y="1886903"/>
                  <a:pt x="1955977" y="1900238"/>
                </a:cubicBezTo>
                <a:cubicBezTo>
                  <a:pt x="1953125" y="1905953"/>
                  <a:pt x="1947419" y="1912620"/>
                  <a:pt x="1954076" y="1918335"/>
                </a:cubicBezTo>
                <a:cubicBezTo>
                  <a:pt x="1958830" y="1923098"/>
                  <a:pt x="1964535" y="1920240"/>
                  <a:pt x="1971192" y="1918335"/>
                </a:cubicBezTo>
                <a:cubicBezTo>
                  <a:pt x="2057722" y="1893570"/>
                  <a:pt x="2140450" y="1856423"/>
                  <a:pt x="2226981" y="1832610"/>
                </a:cubicBezTo>
                <a:cubicBezTo>
                  <a:pt x="2310659" y="1809750"/>
                  <a:pt x="2388632" y="1773555"/>
                  <a:pt x="2472310" y="1751648"/>
                </a:cubicBezTo>
                <a:cubicBezTo>
                  <a:pt x="2553135" y="1730693"/>
                  <a:pt x="2629206" y="1692593"/>
                  <a:pt x="2709081" y="1670685"/>
                </a:cubicBezTo>
                <a:cubicBezTo>
                  <a:pt x="2788005" y="1648778"/>
                  <a:pt x="2862174" y="1613535"/>
                  <a:pt x="2941098" y="1590675"/>
                </a:cubicBezTo>
                <a:cubicBezTo>
                  <a:pt x="2974379" y="1581150"/>
                  <a:pt x="3008611" y="1575435"/>
                  <a:pt x="3038088" y="1558290"/>
                </a:cubicBezTo>
                <a:cubicBezTo>
                  <a:pt x="3078026" y="1535430"/>
                  <a:pt x="3124619" y="1531620"/>
                  <a:pt x="3163606" y="1507808"/>
                </a:cubicBezTo>
                <a:cubicBezTo>
                  <a:pt x="3177869" y="1499235"/>
                  <a:pt x="3198789" y="1499235"/>
                  <a:pt x="3216855" y="1497330"/>
                </a:cubicBezTo>
                <a:cubicBezTo>
                  <a:pt x="3223511" y="1496378"/>
                  <a:pt x="3231119" y="1497330"/>
                  <a:pt x="3235873" y="1494473"/>
                </a:cubicBezTo>
                <a:cubicBezTo>
                  <a:pt x="3273909" y="1465898"/>
                  <a:pt x="3322404" y="1461135"/>
                  <a:pt x="3364243" y="1442085"/>
                </a:cubicBezTo>
                <a:cubicBezTo>
                  <a:pt x="3384212" y="1432560"/>
                  <a:pt x="3411787" y="1429703"/>
                  <a:pt x="3436511" y="1429703"/>
                </a:cubicBezTo>
                <a:cubicBezTo>
                  <a:pt x="3446020" y="1429703"/>
                  <a:pt x="3446970" y="1434465"/>
                  <a:pt x="3446970" y="1442085"/>
                </a:cubicBezTo>
                <a:cubicBezTo>
                  <a:pt x="3449823" y="1532573"/>
                  <a:pt x="3453627" y="1624013"/>
                  <a:pt x="3455528" y="1714500"/>
                </a:cubicBezTo>
                <a:cubicBezTo>
                  <a:pt x="3456479" y="1741170"/>
                  <a:pt x="3428903" y="1744028"/>
                  <a:pt x="3412738" y="1746885"/>
                </a:cubicBezTo>
                <a:cubicBezTo>
                  <a:pt x="3383261" y="1751648"/>
                  <a:pt x="3356636" y="1761173"/>
                  <a:pt x="3332864" y="1780223"/>
                </a:cubicBezTo>
                <a:cubicBezTo>
                  <a:pt x="3322404" y="1788795"/>
                  <a:pt x="3310042" y="1804035"/>
                  <a:pt x="3291976" y="1789748"/>
                </a:cubicBezTo>
                <a:cubicBezTo>
                  <a:pt x="3291025" y="1788795"/>
                  <a:pt x="3286270" y="1791653"/>
                  <a:pt x="3282467" y="1792605"/>
                </a:cubicBezTo>
                <a:cubicBezTo>
                  <a:pt x="3235873" y="1811655"/>
                  <a:pt x="3188329" y="1826895"/>
                  <a:pt x="3138882" y="1836420"/>
                </a:cubicBezTo>
                <a:cubicBezTo>
                  <a:pt x="3124619" y="1839278"/>
                  <a:pt x="3109405" y="1844040"/>
                  <a:pt x="3102749" y="1860233"/>
                </a:cubicBezTo>
                <a:cubicBezTo>
                  <a:pt x="3097994" y="1870710"/>
                  <a:pt x="3088485" y="1864043"/>
                  <a:pt x="3081829" y="1865948"/>
                </a:cubicBezTo>
                <a:cubicBezTo>
                  <a:pt x="3074222" y="1868805"/>
                  <a:pt x="3061860" y="1865948"/>
                  <a:pt x="3060910" y="1875473"/>
                </a:cubicBezTo>
                <a:cubicBezTo>
                  <a:pt x="3059959" y="1882140"/>
                  <a:pt x="3067566" y="1888808"/>
                  <a:pt x="3075173" y="1893570"/>
                </a:cubicBezTo>
                <a:cubicBezTo>
                  <a:pt x="3054253" y="1887855"/>
                  <a:pt x="3038088" y="1904048"/>
                  <a:pt x="3016218" y="1901190"/>
                </a:cubicBezTo>
                <a:cubicBezTo>
                  <a:pt x="2994348" y="1898333"/>
                  <a:pt x="2969624" y="1906905"/>
                  <a:pt x="2947754" y="1913573"/>
                </a:cubicBezTo>
                <a:cubicBezTo>
                  <a:pt x="2877388" y="1936433"/>
                  <a:pt x="2808924" y="1964055"/>
                  <a:pt x="2738558" y="1984058"/>
                </a:cubicBezTo>
                <a:cubicBezTo>
                  <a:pt x="2670095" y="2004060"/>
                  <a:pt x="2605434" y="2033588"/>
                  <a:pt x="2536970" y="2051685"/>
                </a:cubicBezTo>
                <a:cubicBezTo>
                  <a:pt x="2451390" y="2073593"/>
                  <a:pt x="2376270" y="2118360"/>
                  <a:pt x="2295445" y="2147888"/>
                </a:cubicBezTo>
                <a:cubicBezTo>
                  <a:pt x="2265967" y="2158365"/>
                  <a:pt x="2241244" y="2175510"/>
                  <a:pt x="2212717" y="2186940"/>
                </a:cubicBezTo>
                <a:cubicBezTo>
                  <a:pt x="2199405" y="2192655"/>
                  <a:pt x="2187043" y="2202180"/>
                  <a:pt x="2170878" y="2190750"/>
                </a:cubicBezTo>
                <a:cubicBezTo>
                  <a:pt x="2166124" y="2186940"/>
                  <a:pt x="2152811" y="2189798"/>
                  <a:pt x="2145204" y="2196465"/>
                </a:cubicBezTo>
                <a:cubicBezTo>
                  <a:pt x="2116677" y="2225040"/>
                  <a:pt x="2077691" y="2224088"/>
                  <a:pt x="2042508" y="2232660"/>
                </a:cubicBezTo>
                <a:cubicBezTo>
                  <a:pt x="2012080" y="2240280"/>
                  <a:pt x="1983553" y="2253615"/>
                  <a:pt x="1955026" y="2266950"/>
                </a:cubicBezTo>
                <a:cubicBezTo>
                  <a:pt x="1944567" y="2271713"/>
                  <a:pt x="1945518" y="2280285"/>
                  <a:pt x="1955026" y="2288858"/>
                </a:cubicBezTo>
                <a:cubicBezTo>
                  <a:pt x="1970241" y="2304098"/>
                  <a:pt x="1987357" y="2315528"/>
                  <a:pt x="2003522" y="2327910"/>
                </a:cubicBezTo>
                <a:cubicBezTo>
                  <a:pt x="2059624" y="2373630"/>
                  <a:pt x="2115727" y="2420303"/>
                  <a:pt x="2172780" y="2465070"/>
                </a:cubicBezTo>
                <a:cubicBezTo>
                  <a:pt x="2264065" y="2537460"/>
                  <a:pt x="2358203" y="2607945"/>
                  <a:pt x="2447587" y="2682240"/>
                </a:cubicBezTo>
                <a:cubicBezTo>
                  <a:pt x="2485622" y="2713673"/>
                  <a:pt x="2526510" y="2741295"/>
                  <a:pt x="2564546" y="2772728"/>
                </a:cubicBezTo>
                <a:cubicBezTo>
                  <a:pt x="2630157" y="2827973"/>
                  <a:pt x="2701474" y="2877503"/>
                  <a:pt x="2769938" y="2930843"/>
                </a:cubicBezTo>
                <a:cubicBezTo>
                  <a:pt x="2812728" y="2964180"/>
                  <a:pt x="2855518" y="2997518"/>
                  <a:pt x="2898308" y="3029903"/>
                </a:cubicBezTo>
                <a:cubicBezTo>
                  <a:pt x="2937294" y="3058478"/>
                  <a:pt x="2974379" y="3090863"/>
                  <a:pt x="3015267" y="3115628"/>
                </a:cubicBezTo>
                <a:cubicBezTo>
                  <a:pt x="3048548" y="3135630"/>
                  <a:pt x="3074222" y="3163253"/>
                  <a:pt x="3103700" y="3187065"/>
                </a:cubicBezTo>
                <a:cubicBezTo>
                  <a:pt x="3117012" y="3197543"/>
                  <a:pt x="3134128" y="3198495"/>
                  <a:pt x="3144588" y="3208973"/>
                </a:cubicBezTo>
                <a:cubicBezTo>
                  <a:pt x="3172164" y="3236595"/>
                  <a:pt x="3203543" y="3257550"/>
                  <a:pt x="3232070" y="3284220"/>
                </a:cubicBezTo>
                <a:cubicBezTo>
                  <a:pt x="3249186" y="3300413"/>
                  <a:pt x="3267252" y="3315653"/>
                  <a:pt x="3283418" y="3338513"/>
                </a:cubicBezTo>
                <a:cubicBezTo>
                  <a:pt x="3272007" y="3333750"/>
                  <a:pt x="3265351" y="3337560"/>
                  <a:pt x="3258694" y="3342323"/>
                </a:cubicBezTo>
                <a:cubicBezTo>
                  <a:pt x="3213052" y="3373755"/>
                  <a:pt x="3167409" y="3405188"/>
                  <a:pt x="3121767" y="3435668"/>
                </a:cubicBezTo>
                <a:cubicBezTo>
                  <a:pt x="3095142" y="3453765"/>
                  <a:pt x="3068517" y="3470910"/>
                  <a:pt x="3041892" y="3489008"/>
                </a:cubicBezTo>
                <a:cubicBezTo>
                  <a:pt x="3031432" y="3496628"/>
                  <a:pt x="3022874" y="3495675"/>
                  <a:pt x="3012414" y="3489008"/>
                </a:cubicBezTo>
                <a:cubicBezTo>
                  <a:pt x="2989593" y="3475673"/>
                  <a:pt x="2971526" y="3457575"/>
                  <a:pt x="2948705" y="3443288"/>
                </a:cubicBezTo>
                <a:cubicBezTo>
                  <a:pt x="2932540" y="3433763"/>
                  <a:pt x="2917326" y="3425190"/>
                  <a:pt x="2900209" y="3417570"/>
                </a:cubicBezTo>
                <a:cubicBezTo>
                  <a:pt x="2885946" y="3411855"/>
                  <a:pt x="2866928" y="3409950"/>
                  <a:pt x="2867879" y="3385185"/>
                </a:cubicBezTo>
                <a:cubicBezTo>
                  <a:pt x="2867879" y="3378518"/>
                  <a:pt x="2855518" y="3369945"/>
                  <a:pt x="2846960" y="3365183"/>
                </a:cubicBezTo>
                <a:cubicBezTo>
                  <a:pt x="2823188" y="3354705"/>
                  <a:pt x="2804170" y="3337560"/>
                  <a:pt x="2787054" y="3320415"/>
                </a:cubicBezTo>
                <a:cubicBezTo>
                  <a:pt x="2760429" y="3294698"/>
                  <a:pt x="2730951" y="3271838"/>
                  <a:pt x="2695768" y="3259455"/>
                </a:cubicBezTo>
                <a:cubicBezTo>
                  <a:pt x="2687210" y="3256598"/>
                  <a:pt x="2685309" y="3248978"/>
                  <a:pt x="2680554" y="3245168"/>
                </a:cubicBezTo>
                <a:cubicBezTo>
                  <a:pt x="2674849" y="3240405"/>
                  <a:pt x="2670095" y="3230880"/>
                  <a:pt x="2660586" y="3232785"/>
                </a:cubicBezTo>
                <a:cubicBezTo>
                  <a:pt x="2651077" y="3234690"/>
                  <a:pt x="2659635" y="3247073"/>
                  <a:pt x="2651077" y="3251835"/>
                </a:cubicBezTo>
                <a:cubicBezTo>
                  <a:pt x="2639666" y="3239453"/>
                  <a:pt x="2618747" y="3224213"/>
                  <a:pt x="2617796" y="3217545"/>
                </a:cubicBezTo>
                <a:cubicBezTo>
                  <a:pt x="2613041" y="3187065"/>
                  <a:pt x="2586416" y="3181350"/>
                  <a:pt x="2570251" y="3166110"/>
                </a:cubicBezTo>
                <a:cubicBezTo>
                  <a:pt x="2551234" y="3148013"/>
                  <a:pt x="2533167" y="3128010"/>
                  <a:pt x="2508444" y="3114675"/>
                </a:cubicBezTo>
                <a:cubicBezTo>
                  <a:pt x="2485622" y="3103245"/>
                  <a:pt x="2469457" y="3081338"/>
                  <a:pt x="2448537" y="3065145"/>
                </a:cubicBezTo>
                <a:cubicBezTo>
                  <a:pt x="2383877" y="3013710"/>
                  <a:pt x="2318266" y="2962275"/>
                  <a:pt x="2252655" y="2912745"/>
                </a:cubicBezTo>
                <a:cubicBezTo>
                  <a:pt x="2212717" y="2883218"/>
                  <a:pt x="2179436" y="2845118"/>
                  <a:pt x="2136646" y="2819400"/>
                </a:cubicBezTo>
                <a:cubicBezTo>
                  <a:pt x="2059624" y="2773680"/>
                  <a:pt x="1993062" y="2712720"/>
                  <a:pt x="1912236" y="2672715"/>
                </a:cubicBezTo>
                <a:cubicBezTo>
                  <a:pt x="1891317" y="2662238"/>
                  <a:pt x="1876103" y="2643188"/>
                  <a:pt x="1856134" y="2631758"/>
                </a:cubicBezTo>
                <a:cubicBezTo>
                  <a:pt x="1852331" y="2629853"/>
                  <a:pt x="1853281" y="2608898"/>
                  <a:pt x="1842822" y="2606040"/>
                </a:cubicBezTo>
                <a:cubicBezTo>
                  <a:pt x="1807639" y="2596515"/>
                  <a:pt x="1792425" y="2558415"/>
                  <a:pt x="1756291" y="2551748"/>
                </a:cubicBezTo>
                <a:cubicBezTo>
                  <a:pt x="1752487" y="2550795"/>
                  <a:pt x="1747733" y="2546985"/>
                  <a:pt x="1746782" y="2544128"/>
                </a:cubicBezTo>
                <a:cubicBezTo>
                  <a:pt x="1740126" y="2508885"/>
                  <a:pt x="1700188" y="2506980"/>
                  <a:pt x="1683072" y="2481263"/>
                </a:cubicBezTo>
                <a:cubicBezTo>
                  <a:pt x="1680220" y="2476500"/>
                  <a:pt x="1672613" y="2471738"/>
                  <a:pt x="1665005" y="2474595"/>
                </a:cubicBezTo>
                <a:cubicBezTo>
                  <a:pt x="1656448" y="2478405"/>
                  <a:pt x="1656448" y="2487930"/>
                  <a:pt x="1655497" y="2496503"/>
                </a:cubicBezTo>
                <a:cubicBezTo>
                  <a:pt x="1653595" y="2546985"/>
                  <a:pt x="1663104" y="2597468"/>
                  <a:pt x="1666907" y="2646998"/>
                </a:cubicBezTo>
                <a:cubicBezTo>
                  <a:pt x="1675465" y="2733675"/>
                  <a:pt x="1684974" y="2820353"/>
                  <a:pt x="1695434" y="2907983"/>
                </a:cubicBezTo>
                <a:cubicBezTo>
                  <a:pt x="1703992" y="2979420"/>
                  <a:pt x="1710648" y="3051810"/>
                  <a:pt x="1722059" y="3123248"/>
                </a:cubicBezTo>
                <a:cubicBezTo>
                  <a:pt x="1731568" y="3185160"/>
                  <a:pt x="1733470" y="3248978"/>
                  <a:pt x="1742027" y="3310890"/>
                </a:cubicBezTo>
                <a:cubicBezTo>
                  <a:pt x="1749635" y="3369945"/>
                  <a:pt x="1748684" y="3429953"/>
                  <a:pt x="1769603" y="3487103"/>
                </a:cubicBezTo>
                <a:cubicBezTo>
                  <a:pt x="1770554" y="3489008"/>
                  <a:pt x="1770554" y="3489960"/>
                  <a:pt x="1770554" y="3491865"/>
                </a:cubicBezTo>
                <a:cubicBezTo>
                  <a:pt x="1766751" y="3536633"/>
                  <a:pt x="1786719" y="3579495"/>
                  <a:pt x="1785768" y="3623310"/>
                </a:cubicBezTo>
                <a:cubicBezTo>
                  <a:pt x="1784817" y="3665220"/>
                  <a:pt x="1800032" y="3703320"/>
                  <a:pt x="1803835" y="3743325"/>
                </a:cubicBezTo>
                <a:cubicBezTo>
                  <a:pt x="1805737" y="3769995"/>
                  <a:pt x="1817148" y="3797618"/>
                  <a:pt x="1814295" y="3820478"/>
                </a:cubicBezTo>
                <a:cubicBezTo>
                  <a:pt x="1810491" y="3854768"/>
                  <a:pt x="1821902" y="3889058"/>
                  <a:pt x="1810491" y="3920490"/>
                </a:cubicBezTo>
                <a:cubicBezTo>
                  <a:pt x="1804786" y="3903345"/>
                  <a:pt x="1804786" y="3903345"/>
                  <a:pt x="1774358" y="3897630"/>
                </a:cubicBezTo>
                <a:cubicBezTo>
                  <a:pt x="1700188" y="3882390"/>
                  <a:pt x="1626970" y="3867150"/>
                  <a:pt x="1552801" y="3851910"/>
                </a:cubicBezTo>
                <a:cubicBezTo>
                  <a:pt x="1509060" y="3843338"/>
                  <a:pt x="1510962" y="3842385"/>
                  <a:pt x="1502404" y="3797618"/>
                </a:cubicBezTo>
                <a:cubicBezTo>
                  <a:pt x="1494797" y="3758565"/>
                  <a:pt x="1501453" y="3716655"/>
                  <a:pt x="1476730" y="3681413"/>
                </a:cubicBezTo>
                <a:cubicBezTo>
                  <a:pt x="1490993" y="3657600"/>
                  <a:pt x="1481484" y="3632835"/>
                  <a:pt x="1478631" y="3609023"/>
                </a:cubicBezTo>
                <a:cubicBezTo>
                  <a:pt x="1473877" y="3563303"/>
                  <a:pt x="1469123" y="3517583"/>
                  <a:pt x="1463417" y="3470910"/>
                </a:cubicBezTo>
                <a:cubicBezTo>
                  <a:pt x="1462466" y="3464243"/>
                  <a:pt x="1461515" y="3456623"/>
                  <a:pt x="1457712" y="3451860"/>
                </a:cubicBezTo>
                <a:cubicBezTo>
                  <a:pt x="1447252" y="3440430"/>
                  <a:pt x="1445350" y="3429953"/>
                  <a:pt x="1447252" y="3414713"/>
                </a:cubicBezTo>
                <a:cubicBezTo>
                  <a:pt x="1450105" y="3397568"/>
                  <a:pt x="1443449" y="3394710"/>
                  <a:pt x="1423480" y="3404235"/>
                </a:cubicBezTo>
                <a:cubicBezTo>
                  <a:pt x="1422529" y="3387090"/>
                  <a:pt x="1432989" y="3369945"/>
                  <a:pt x="1418725" y="3355658"/>
                </a:cubicBezTo>
                <a:cubicBezTo>
                  <a:pt x="1442498" y="3340418"/>
                  <a:pt x="1429185" y="3318510"/>
                  <a:pt x="1428234" y="3299460"/>
                </a:cubicBezTo>
                <a:cubicBezTo>
                  <a:pt x="1422529" y="3214688"/>
                  <a:pt x="1414922" y="3129915"/>
                  <a:pt x="1408266" y="3045143"/>
                </a:cubicBezTo>
                <a:cubicBezTo>
                  <a:pt x="1407315" y="3036570"/>
                  <a:pt x="1406364" y="3026093"/>
                  <a:pt x="1398757" y="3023235"/>
                </a:cubicBezTo>
                <a:cubicBezTo>
                  <a:pt x="1388297" y="3019425"/>
                  <a:pt x="1384493" y="3030855"/>
                  <a:pt x="1381641" y="3037523"/>
                </a:cubicBezTo>
                <a:cubicBezTo>
                  <a:pt x="1363574" y="3070860"/>
                  <a:pt x="1344556" y="3105150"/>
                  <a:pt x="1328391" y="3140393"/>
                </a:cubicBezTo>
                <a:cubicBezTo>
                  <a:pt x="1308422" y="3186113"/>
                  <a:pt x="1279896" y="3228975"/>
                  <a:pt x="1260878" y="3275648"/>
                </a:cubicBezTo>
                <a:cubicBezTo>
                  <a:pt x="1234253" y="3341370"/>
                  <a:pt x="1194316" y="3400425"/>
                  <a:pt x="1167691" y="3467100"/>
                </a:cubicBezTo>
                <a:cubicBezTo>
                  <a:pt x="1149624" y="3512820"/>
                  <a:pt x="1122048" y="3554730"/>
                  <a:pt x="1100178" y="3599498"/>
                </a:cubicBezTo>
                <a:cubicBezTo>
                  <a:pt x="1088767" y="3621405"/>
                  <a:pt x="1076406" y="3643313"/>
                  <a:pt x="1068799" y="3667125"/>
                </a:cubicBezTo>
                <a:cubicBezTo>
                  <a:pt x="1060241" y="3693795"/>
                  <a:pt x="1045026" y="3715703"/>
                  <a:pt x="1031714" y="3738563"/>
                </a:cubicBezTo>
                <a:cubicBezTo>
                  <a:pt x="1022205" y="3754755"/>
                  <a:pt x="1016500" y="3771900"/>
                  <a:pt x="1010794" y="3789045"/>
                </a:cubicBezTo>
                <a:cubicBezTo>
                  <a:pt x="1006040" y="3803333"/>
                  <a:pt x="1000335" y="3814763"/>
                  <a:pt x="989875" y="3825240"/>
                </a:cubicBezTo>
                <a:cubicBezTo>
                  <a:pt x="978464" y="3836670"/>
                  <a:pt x="973710" y="3851910"/>
                  <a:pt x="968004" y="3867150"/>
                </a:cubicBezTo>
                <a:cubicBezTo>
                  <a:pt x="962299" y="3884295"/>
                  <a:pt x="957545" y="3901440"/>
                  <a:pt x="945183" y="3914775"/>
                </a:cubicBezTo>
                <a:cubicBezTo>
                  <a:pt x="934723" y="3926205"/>
                  <a:pt x="926165" y="3936683"/>
                  <a:pt x="927116" y="3953828"/>
                </a:cubicBezTo>
                <a:cubicBezTo>
                  <a:pt x="928067" y="3968115"/>
                  <a:pt x="909049" y="3974783"/>
                  <a:pt x="905246" y="3982403"/>
                </a:cubicBezTo>
                <a:cubicBezTo>
                  <a:pt x="896688" y="4001453"/>
                  <a:pt x="880523" y="4012883"/>
                  <a:pt x="871014" y="4027170"/>
                </a:cubicBezTo>
                <a:cubicBezTo>
                  <a:pt x="839634" y="3996690"/>
                  <a:pt x="808255" y="3965258"/>
                  <a:pt x="776876" y="3933825"/>
                </a:cubicBezTo>
                <a:cubicBezTo>
                  <a:pt x="740742" y="3896678"/>
                  <a:pt x="704608" y="3859530"/>
                  <a:pt x="667524" y="3823335"/>
                </a:cubicBezTo>
                <a:cubicBezTo>
                  <a:pt x="658015" y="3813810"/>
                  <a:pt x="663720" y="3806190"/>
                  <a:pt x="666573" y="3798570"/>
                </a:cubicBezTo>
                <a:cubicBezTo>
                  <a:pt x="684640" y="3756660"/>
                  <a:pt x="707461" y="3716655"/>
                  <a:pt x="716019" y="3669983"/>
                </a:cubicBezTo>
                <a:cubicBezTo>
                  <a:pt x="717921" y="3656648"/>
                  <a:pt x="735037" y="3656648"/>
                  <a:pt x="741693" y="3643313"/>
                </a:cubicBezTo>
                <a:cubicBezTo>
                  <a:pt x="764514" y="3598545"/>
                  <a:pt x="780679" y="3550920"/>
                  <a:pt x="812059" y="3509963"/>
                </a:cubicBezTo>
                <a:cubicBezTo>
                  <a:pt x="819666" y="3500438"/>
                  <a:pt x="821568" y="3489008"/>
                  <a:pt x="821568" y="3476625"/>
                </a:cubicBezTo>
                <a:cubicBezTo>
                  <a:pt x="821568" y="3469005"/>
                  <a:pt x="819666" y="3462338"/>
                  <a:pt x="828224" y="3456623"/>
                </a:cubicBezTo>
                <a:cubicBezTo>
                  <a:pt x="833929" y="3452813"/>
                  <a:pt x="839634" y="3443288"/>
                  <a:pt x="838684" y="3438525"/>
                </a:cubicBezTo>
                <a:cubicBezTo>
                  <a:pt x="835831" y="3427095"/>
                  <a:pt x="824420" y="3438525"/>
                  <a:pt x="816813" y="3433763"/>
                </a:cubicBezTo>
                <a:cubicBezTo>
                  <a:pt x="859603" y="3386138"/>
                  <a:pt x="893835" y="3331845"/>
                  <a:pt x="920460" y="3274695"/>
                </a:cubicBezTo>
                <a:cubicBezTo>
                  <a:pt x="940429" y="3231833"/>
                  <a:pt x="964201" y="3189923"/>
                  <a:pt x="985120" y="3147060"/>
                </a:cubicBezTo>
                <a:cubicBezTo>
                  <a:pt x="1019352" y="3077528"/>
                  <a:pt x="1055486" y="3008948"/>
                  <a:pt x="1089718" y="2939415"/>
                </a:cubicBezTo>
                <a:cubicBezTo>
                  <a:pt x="1122048" y="2875598"/>
                  <a:pt x="1147722" y="2809875"/>
                  <a:pt x="1173396" y="2743200"/>
                </a:cubicBezTo>
                <a:cubicBezTo>
                  <a:pt x="1188611" y="2702243"/>
                  <a:pt x="1200972" y="2660333"/>
                  <a:pt x="1219990" y="2621280"/>
                </a:cubicBezTo>
                <a:cubicBezTo>
                  <a:pt x="1225695" y="2608898"/>
                  <a:pt x="1227597" y="2593658"/>
                  <a:pt x="1245664" y="2590800"/>
                </a:cubicBezTo>
                <a:cubicBezTo>
                  <a:pt x="1253271" y="2589848"/>
                  <a:pt x="1252320" y="2579370"/>
                  <a:pt x="1253271" y="2573655"/>
                </a:cubicBezTo>
                <a:cubicBezTo>
                  <a:pt x="1255173" y="2550795"/>
                  <a:pt x="1266583" y="2532698"/>
                  <a:pt x="1277994" y="2514600"/>
                </a:cubicBezTo>
                <a:cubicBezTo>
                  <a:pt x="1281798" y="2507933"/>
                  <a:pt x="1286552" y="2501265"/>
                  <a:pt x="1281798" y="2493645"/>
                </a:cubicBezTo>
                <a:cubicBezTo>
                  <a:pt x="1277043" y="2486025"/>
                  <a:pt x="1268485" y="2486025"/>
                  <a:pt x="1260878" y="2487930"/>
                </a:cubicBezTo>
                <a:cubicBezTo>
                  <a:pt x="1236155" y="2493645"/>
                  <a:pt x="1213334" y="2505075"/>
                  <a:pt x="1185758" y="2499360"/>
                </a:cubicBezTo>
                <a:cubicBezTo>
                  <a:pt x="1172445" y="2496503"/>
                  <a:pt x="1165789" y="2517458"/>
                  <a:pt x="1149624" y="2521268"/>
                </a:cubicBezTo>
                <a:cubicBezTo>
                  <a:pt x="1110638" y="2529840"/>
                  <a:pt x="1072602" y="2540318"/>
                  <a:pt x="1035517" y="2556510"/>
                </a:cubicBezTo>
                <a:cubicBezTo>
                  <a:pt x="1028861" y="2559368"/>
                  <a:pt x="1022205" y="2558415"/>
                  <a:pt x="1015549" y="2555558"/>
                </a:cubicBezTo>
                <a:cubicBezTo>
                  <a:pt x="1009843" y="2552700"/>
                  <a:pt x="1002236" y="2552700"/>
                  <a:pt x="999384" y="2557463"/>
                </a:cubicBezTo>
                <a:cubicBezTo>
                  <a:pt x="972759" y="2589848"/>
                  <a:pt x="931871" y="2587943"/>
                  <a:pt x="896688" y="2600325"/>
                </a:cubicBezTo>
                <a:cubicBezTo>
                  <a:pt x="858652" y="2613660"/>
                  <a:pt x="820617" y="2634615"/>
                  <a:pt x="779728" y="2635568"/>
                </a:cubicBezTo>
                <a:cubicBezTo>
                  <a:pt x="740742" y="2636520"/>
                  <a:pt x="708412" y="2655570"/>
                  <a:pt x="672278" y="2664143"/>
                </a:cubicBezTo>
                <a:cubicBezTo>
                  <a:pt x="602863" y="2681288"/>
                  <a:pt x="535350" y="2705100"/>
                  <a:pt x="464984" y="2720340"/>
                </a:cubicBezTo>
                <a:cubicBezTo>
                  <a:pt x="381306" y="2737485"/>
                  <a:pt x="300481" y="2768918"/>
                  <a:pt x="216803" y="2780348"/>
                </a:cubicBezTo>
                <a:cubicBezTo>
                  <a:pt x="173062" y="2786063"/>
                  <a:pt x="132173" y="2808923"/>
                  <a:pt x="87482" y="2807018"/>
                </a:cubicBezTo>
                <a:cubicBezTo>
                  <a:pt x="88433" y="2799398"/>
                  <a:pt x="97941" y="2804160"/>
                  <a:pt x="98892" y="2796540"/>
                </a:cubicBezTo>
                <a:cubicBezTo>
                  <a:pt x="31379" y="2767013"/>
                  <a:pt x="24723" y="2701290"/>
                  <a:pt x="10460" y="2640330"/>
                </a:cubicBezTo>
                <a:cubicBezTo>
                  <a:pt x="5705" y="2620328"/>
                  <a:pt x="3804" y="2599373"/>
                  <a:pt x="0" y="2578418"/>
                </a:cubicBezTo>
                <a:cubicBezTo>
                  <a:pt x="0" y="2556510"/>
                  <a:pt x="0" y="2534603"/>
                  <a:pt x="0" y="2512695"/>
                </a:cubicBezTo>
                <a:cubicBezTo>
                  <a:pt x="19969" y="2514600"/>
                  <a:pt x="41839" y="2522220"/>
                  <a:pt x="59906" y="2516505"/>
                </a:cubicBezTo>
                <a:cubicBezTo>
                  <a:pt x="124566" y="2495550"/>
                  <a:pt x="189227" y="2477453"/>
                  <a:pt x="256740" y="2468880"/>
                </a:cubicBezTo>
                <a:cubicBezTo>
                  <a:pt x="306186" y="2462213"/>
                  <a:pt x="351829" y="2438400"/>
                  <a:pt x="400324" y="2426018"/>
                </a:cubicBezTo>
                <a:cubicBezTo>
                  <a:pt x="437409" y="2416493"/>
                  <a:pt x="470690" y="2397443"/>
                  <a:pt x="506823" y="2383155"/>
                </a:cubicBezTo>
                <a:cubicBezTo>
                  <a:pt x="536301" y="2370773"/>
                  <a:pt x="562926" y="2355533"/>
                  <a:pt x="596207" y="2346960"/>
                </a:cubicBezTo>
                <a:cubicBezTo>
                  <a:pt x="640899" y="2335530"/>
                  <a:pt x="684640" y="2319338"/>
                  <a:pt x="729331" y="2306955"/>
                </a:cubicBezTo>
                <a:cubicBezTo>
                  <a:pt x="824420" y="2282190"/>
                  <a:pt x="918558" y="2252663"/>
                  <a:pt x="1013647" y="2225040"/>
                </a:cubicBezTo>
                <a:cubicBezTo>
                  <a:pt x="1082111" y="2205038"/>
                  <a:pt x="1145821" y="2173605"/>
                  <a:pt x="1216186" y="2158365"/>
                </a:cubicBezTo>
                <a:cubicBezTo>
                  <a:pt x="1239008" y="2153603"/>
                  <a:pt x="1241860" y="2137410"/>
                  <a:pt x="1222842" y="2120265"/>
                </a:cubicBezTo>
                <a:cubicBezTo>
                  <a:pt x="1187660" y="2087880"/>
                  <a:pt x="1152477" y="2055495"/>
                  <a:pt x="1115392" y="2025968"/>
                </a:cubicBezTo>
                <a:cubicBezTo>
                  <a:pt x="1098276" y="2011680"/>
                  <a:pt x="1084964" y="1993583"/>
                  <a:pt x="1066897" y="1980248"/>
                </a:cubicBezTo>
                <a:cubicBezTo>
                  <a:pt x="1044075" y="1963103"/>
                  <a:pt x="1014598" y="1947863"/>
                  <a:pt x="1009843" y="1913573"/>
                </a:cubicBezTo>
                <a:cubicBezTo>
                  <a:pt x="1008892" y="1905953"/>
                  <a:pt x="1001285" y="1906905"/>
                  <a:pt x="995580" y="1905000"/>
                </a:cubicBezTo>
                <a:cubicBezTo>
                  <a:pt x="972759" y="1896428"/>
                  <a:pt x="953741" y="1884045"/>
                  <a:pt x="937576" y="1864995"/>
                </a:cubicBezTo>
                <a:cubicBezTo>
                  <a:pt x="918558" y="1842135"/>
                  <a:pt x="898590" y="1819275"/>
                  <a:pt x="867210" y="1810703"/>
                </a:cubicBezTo>
                <a:cubicBezTo>
                  <a:pt x="856750" y="1807845"/>
                  <a:pt x="848192" y="1800225"/>
                  <a:pt x="849143" y="1785938"/>
                </a:cubicBezTo>
                <a:cubicBezTo>
                  <a:pt x="850094" y="1776413"/>
                  <a:pt x="843438" y="1765935"/>
                  <a:pt x="836782" y="1765935"/>
                </a:cubicBezTo>
                <a:cubicBezTo>
                  <a:pt x="808255" y="1768793"/>
                  <a:pt x="791139" y="1747838"/>
                  <a:pt x="777827" y="1732598"/>
                </a:cubicBezTo>
                <a:cubicBezTo>
                  <a:pt x="731233" y="1679258"/>
                  <a:pt x="667524" y="1645920"/>
                  <a:pt x="621881" y="1589723"/>
                </a:cubicBezTo>
                <a:cubicBezTo>
                  <a:pt x="592403" y="1553528"/>
                  <a:pt x="551515" y="1526858"/>
                  <a:pt x="515381" y="1494473"/>
                </a:cubicBezTo>
                <a:cubicBezTo>
                  <a:pt x="446918" y="1432560"/>
                  <a:pt x="382257" y="1368743"/>
                  <a:pt x="313793" y="1306830"/>
                </a:cubicBezTo>
                <a:cubicBezTo>
                  <a:pt x="293825" y="1288733"/>
                  <a:pt x="278610" y="1266825"/>
                  <a:pt x="256740" y="1250633"/>
                </a:cubicBezTo>
                <a:cubicBezTo>
                  <a:pt x="227262" y="1227773"/>
                  <a:pt x="199687" y="1201103"/>
                  <a:pt x="180669" y="1167765"/>
                </a:cubicBezTo>
                <a:cubicBezTo>
                  <a:pt x="171160" y="1150620"/>
                  <a:pt x="159749" y="1139190"/>
                  <a:pt x="143584" y="1131570"/>
                </a:cubicBezTo>
                <a:cubicBezTo>
                  <a:pt x="116959" y="1120140"/>
                  <a:pt x="107450" y="1093470"/>
                  <a:pt x="86531" y="1076325"/>
                </a:cubicBezTo>
                <a:cubicBezTo>
                  <a:pt x="97941" y="1076325"/>
                  <a:pt x="98892" y="1089660"/>
                  <a:pt x="109352" y="1089660"/>
                </a:cubicBezTo>
                <a:cubicBezTo>
                  <a:pt x="114107" y="1087755"/>
                  <a:pt x="114107" y="1083945"/>
                  <a:pt x="113156" y="1081088"/>
                </a:cubicBezTo>
                <a:cubicBezTo>
                  <a:pt x="104598" y="1040130"/>
                  <a:pt x="116959" y="1004888"/>
                  <a:pt x="142633" y="973455"/>
                </a:cubicBezTo>
                <a:cubicBezTo>
                  <a:pt x="182571" y="924878"/>
                  <a:pt x="234869" y="891540"/>
                  <a:pt x="286217" y="856298"/>
                </a:cubicBezTo>
                <a:cubicBezTo>
                  <a:pt x="294775" y="849630"/>
                  <a:pt x="300481" y="856298"/>
                  <a:pt x="303333" y="863918"/>
                </a:cubicBezTo>
                <a:cubicBezTo>
                  <a:pt x="314744" y="899160"/>
                  <a:pt x="342320" y="921068"/>
                  <a:pt x="369896" y="943928"/>
                </a:cubicBezTo>
                <a:cubicBezTo>
                  <a:pt x="390815" y="961073"/>
                  <a:pt x="409833" y="980123"/>
                  <a:pt x="427900" y="1000125"/>
                </a:cubicBezTo>
                <a:cubicBezTo>
                  <a:pt x="491609" y="1068705"/>
                  <a:pt x="560073" y="1133475"/>
                  <a:pt x="636144" y="1188720"/>
                </a:cubicBezTo>
                <a:cubicBezTo>
                  <a:pt x="661818" y="1207770"/>
                  <a:pt x="683689" y="1231583"/>
                  <a:pt x="711264" y="1245870"/>
                </a:cubicBezTo>
                <a:cubicBezTo>
                  <a:pt x="736939" y="1259205"/>
                  <a:pt x="766416" y="1263015"/>
                  <a:pt x="776876" y="1296353"/>
                </a:cubicBezTo>
                <a:cubicBezTo>
                  <a:pt x="778778" y="1302068"/>
                  <a:pt x="786385" y="1305878"/>
                  <a:pt x="792090" y="1309688"/>
                </a:cubicBezTo>
                <a:cubicBezTo>
                  <a:pt x="816813" y="1323975"/>
                  <a:pt x="836782" y="1343025"/>
                  <a:pt x="857701" y="1362075"/>
                </a:cubicBezTo>
                <a:cubicBezTo>
                  <a:pt x="947085" y="1442085"/>
                  <a:pt x="1032665" y="1525905"/>
                  <a:pt x="1125852" y="1601153"/>
                </a:cubicBezTo>
                <a:cubicBezTo>
                  <a:pt x="1164838" y="1632585"/>
                  <a:pt x="1198119" y="1670685"/>
                  <a:pt x="1247566" y="1687830"/>
                </a:cubicBezTo>
                <a:cubicBezTo>
                  <a:pt x="1253271" y="1679258"/>
                  <a:pt x="1251369" y="1668780"/>
                  <a:pt x="1251369" y="1659255"/>
                </a:cubicBezTo>
                <a:cubicBezTo>
                  <a:pt x="1249467" y="1583055"/>
                  <a:pt x="1247566" y="1507808"/>
                  <a:pt x="1245664" y="1431608"/>
                </a:cubicBezTo>
                <a:cubicBezTo>
                  <a:pt x="1244713" y="1387793"/>
                  <a:pt x="1244713" y="1343978"/>
                  <a:pt x="1242811" y="1300163"/>
                </a:cubicBezTo>
                <a:cubicBezTo>
                  <a:pt x="1241860" y="1284923"/>
                  <a:pt x="1258976" y="1273493"/>
                  <a:pt x="1249467" y="1260158"/>
                </a:cubicBezTo>
                <a:cubicBezTo>
                  <a:pt x="1237106" y="1242060"/>
                  <a:pt x="1241860" y="1222058"/>
                  <a:pt x="1240909" y="1203008"/>
                </a:cubicBezTo>
                <a:cubicBezTo>
                  <a:pt x="1239008" y="1174433"/>
                  <a:pt x="1246615" y="1144905"/>
                  <a:pt x="1238057" y="1117283"/>
                </a:cubicBezTo>
                <a:cubicBezTo>
                  <a:pt x="1233302" y="1102043"/>
                  <a:pt x="1229499" y="1089660"/>
                  <a:pt x="1239008" y="1074420"/>
                </a:cubicBezTo>
                <a:cubicBezTo>
                  <a:pt x="1243762" y="1066800"/>
                  <a:pt x="1245664" y="1055370"/>
                  <a:pt x="1237106" y="1048703"/>
                </a:cubicBezTo>
                <a:cubicBezTo>
                  <a:pt x="1225695" y="1040130"/>
                  <a:pt x="1226646" y="1030605"/>
                  <a:pt x="1227597" y="1019175"/>
                </a:cubicBezTo>
                <a:cubicBezTo>
                  <a:pt x="1231400" y="935355"/>
                  <a:pt x="1216186" y="852488"/>
                  <a:pt x="1224744" y="768668"/>
                </a:cubicBezTo>
                <a:cubicBezTo>
                  <a:pt x="1229499" y="720090"/>
                  <a:pt x="1221892" y="669608"/>
                  <a:pt x="1220941" y="620078"/>
                </a:cubicBezTo>
                <a:cubicBezTo>
                  <a:pt x="1219990" y="495300"/>
                  <a:pt x="1224744" y="370523"/>
                  <a:pt x="1226646" y="245745"/>
                </a:cubicBezTo>
                <a:cubicBezTo>
                  <a:pt x="1227597" y="218122"/>
                  <a:pt x="1224744" y="188595"/>
                  <a:pt x="1234253" y="162878"/>
                </a:cubicBezTo>
                <a:cubicBezTo>
                  <a:pt x="1242811" y="140018"/>
                  <a:pt x="1241860" y="122872"/>
                  <a:pt x="1236155" y="100965"/>
                </a:cubicBezTo>
                <a:cubicBezTo>
                  <a:pt x="1230450" y="79058"/>
                  <a:pt x="1234253" y="54293"/>
                  <a:pt x="1241860" y="30480"/>
                </a:cubicBezTo>
                <a:cubicBezTo>
                  <a:pt x="1251369" y="36195"/>
                  <a:pt x="1239958" y="44768"/>
                  <a:pt x="1249467" y="49530"/>
                </a:cubicBezTo>
                <a:cubicBezTo>
                  <a:pt x="1269436" y="20955"/>
                  <a:pt x="1302717" y="13335"/>
                  <a:pt x="1333146" y="0"/>
                </a:cubicBezTo>
                <a:cubicBezTo>
                  <a:pt x="1355967" y="5715"/>
                  <a:pt x="1381641" y="5715"/>
                  <a:pt x="1406364" y="5715"/>
                </a:cubicBezTo>
                <a:close/>
              </a:path>
            </a:pathLst>
          </a:custGeom>
          <a:solidFill>
            <a:srgbClr val="FFCC07"/>
          </a:solidFill>
          <a:ln w="95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3">
            <a:extLst>
              <a:ext uri="{FF2B5EF4-FFF2-40B4-BE49-F238E27FC236}">
                <a16:creationId xmlns:a16="http://schemas.microsoft.com/office/drawing/2014/main" id="{6183870E-A889-62E0-FE48-DF47344330E8}"/>
              </a:ext>
            </a:extLst>
          </p:cNvPr>
          <p:cNvSpPr/>
          <p:nvPr/>
        </p:nvSpPr>
        <p:spPr>
          <a:xfrm>
            <a:off x="653667" y="1270962"/>
            <a:ext cx="7703188" cy="102672"/>
          </a:xfrm>
          <a:custGeom>
            <a:avLst/>
            <a:gdLst>
              <a:gd name="connsiteX0" fmla="*/ 7098241 w 7703188"/>
              <a:gd name="connsiteY0" fmla="*/ 1276 h 160919"/>
              <a:gd name="connsiteX1" fmla="*/ 7136813 w 7703188"/>
              <a:gd name="connsiteY1" fmla="*/ 1276 h 160919"/>
              <a:gd name="connsiteX2" fmla="*/ 7128456 w 7703188"/>
              <a:gd name="connsiteY2" fmla="*/ 3190 h 160919"/>
              <a:gd name="connsiteX3" fmla="*/ 7172172 w 7703188"/>
              <a:gd name="connsiteY3" fmla="*/ 6379 h 160919"/>
              <a:gd name="connsiteX4" fmla="*/ 7219745 w 7703188"/>
              <a:gd name="connsiteY4" fmla="*/ 5741 h 160919"/>
              <a:gd name="connsiteX5" fmla="*/ 7287247 w 7703188"/>
              <a:gd name="connsiteY5" fmla="*/ 3827 h 160919"/>
              <a:gd name="connsiteX6" fmla="*/ 7296890 w 7703188"/>
              <a:gd name="connsiteY6" fmla="*/ 3190 h 160919"/>
              <a:gd name="connsiteX7" fmla="*/ 7291104 w 7703188"/>
              <a:gd name="connsiteY7" fmla="*/ 1276 h 160919"/>
              <a:gd name="connsiteX8" fmla="*/ 7379822 w 7703188"/>
              <a:gd name="connsiteY8" fmla="*/ 1276 h 160919"/>
              <a:gd name="connsiteX9" fmla="*/ 7372107 w 7703188"/>
              <a:gd name="connsiteY9" fmla="*/ 2552 h 160919"/>
              <a:gd name="connsiteX10" fmla="*/ 7478825 w 7703188"/>
              <a:gd name="connsiteY10" fmla="*/ 1914 h 160919"/>
              <a:gd name="connsiteX11" fmla="*/ 7462110 w 7703188"/>
              <a:gd name="connsiteY11" fmla="*/ 638 h 160919"/>
              <a:gd name="connsiteX12" fmla="*/ 7523827 w 7703188"/>
              <a:gd name="connsiteY12" fmla="*/ 638 h 160919"/>
              <a:gd name="connsiteX13" fmla="*/ 7519969 w 7703188"/>
              <a:gd name="connsiteY13" fmla="*/ 1914 h 160919"/>
              <a:gd name="connsiteX14" fmla="*/ 7526397 w 7703188"/>
              <a:gd name="connsiteY14" fmla="*/ 3827 h 160919"/>
              <a:gd name="connsiteX15" fmla="*/ 7541827 w 7703188"/>
              <a:gd name="connsiteY15" fmla="*/ 7017 h 160919"/>
              <a:gd name="connsiteX16" fmla="*/ 7571399 w 7703188"/>
              <a:gd name="connsiteY16" fmla="*/ 5103 h 160919"/>
              <a:gd name="connsiteX17" fmla="*/ 7624115 w 7703188"/>
              <a:gd name="connsiteY17" fmla="*/ 5741 h 160919"/>
              <a:gd name="connsiteX18" fmla="*/ 7652402 w 7703188"/>
              <a:gd name="connsiteY18" fmla="*/ 6379 h 160919"/>
              <a:gd name="connsiteX19" fmla="*/ 7658831 w 7703188"/>
              <a:gd name="connsiteY19" fmla="*/ 5741 h 160919"/>
              <a:gd name="connsiteX20" fmla="*/ 7678117 w 7703188"/>
              <a:gd name="connsiteY20" fmla="*/ 5741 h 160919"/>
              <a:gd name="connsiteX21" fmla="*/ 7697404 w 7703188"/>
              <a:gd name="connsiteY21" fmla="*/ 7017 h 160919"/>
              <a:gd name="connsiteX22" fmla="*/ 7700618 w 7703188"/>
              <a:gd name="connsiteY22" fmla="*/ 7017 h 160919"/>
              <a:gd name="connsiteX23" fmla="*/ 7703189 w 7703188"/>
              <a:gd name="connsiteY23" fmla="*/ 8293 h 160919"/>
              <a:gd name="connsiteX24" fmla="*/ 7701261 w 7703188"/>
              <a:gd name="connsiteY24" fmla="*/ 9569 h 160919"/>
              <a:gd name="connsiteX25" fmla="*/ 7698689 w 7703188"/>
              <a:gd name="connsiteY25" fmla="*/ 9569 h 160919"/>
              <a:gd name="connsiteX26" fmla="*/ 7661402 w 7703188"/>
              <a:gd name="connsiteY26" fmla="*/ 9569 h 160919"/>
              <a:gd name="connsiteX27" fmla="*/ 7650473 w 7703188"/>
              <a:gd name="connsiteY27" fmla="*/ 13396 h 160919"/>
              <a:gd name="connsiteX28" fmla="*/ 7641473 w 7703188"/>
              <a:gd name="connsiteY28" fmla="*/ 21051 h 160919"/>
              <a:gd name="connsiteX29" fmla="*/ 7559185 w 7703188"/>
              <a:gd name="connsiteY29" fmla="*/ 77825 h 160919"/>
              <a:gd name="connsiteX30" fmla="*/ 7482039 w 7703188"/>
              <a:gd name="connsiteY30" fmla="*/ 130134 h 160919"/>
              <a:gd name="connsiteX31" fmla="*/ 7477539 w 7703188"/>
              <a:gd name="connsiteY31" fmla="*/ 131410 h 160919"/>
              <a:gd name="connsiteX32" fmla="*/ 7419037 w 7703188"/>
              <a:gd name="connsiteY32" fmla="*/ 132685 h 160919"/>
              <a:gd name="connsiteX33" fmla="*/ 7291104 w 7703188"/>
              <a:gd name="connsiteY33" fmla="*/ 132685 h 160919"/>
              <a:gd name="connsiteX34" fmla="*/ 7268603 w 7703188"/>
              <a:gd name="connsiteY34" fmla="*/ 132047 h 160919"/>
              <a:gd name="connsiteX35" fmla="*/ 7210744 w 7703188"/>
              <a:gd name="connsiteY35" fmla="*/ 134599 h 160919"/>
              <a:gd name="connsiteX36" fmla="*/ 7195959 w 7703188"/>
              <a:gd name="connsiteY36" fmla="*/ 135875 h 160919"/>
              <a:gd name="connsiteX37" fmla="*/ 7156100 w 7703188"/>
              <a:gd name="connsiteY37" fmla="*/ 139064 h 160919"/>
              <a:gd name="connsiteX38" fmla="*/ 7112384 w 7703188"/>
              <a:gd name="connsiteY38" fmla="*/ 138427 h 160919"/>
              <a:gd name="connsiteX39" fmla="*/ 7106598 w 7703188"/>
              <a:gd name="connsiteY39" fmla="*/ 137151 h 160919"/>
              <a:gd name="connsiteX40" fmla="*/ 7098241 w 7703188"/>
              <a:gd name="connsiteY40" fmla="*/ 134599 h 160919"/>
              <a:gd name="connsiteX41" fmla="*/ 6907949 w 7703188"/>
              <a:gd name="connsiteY41" fmla="*/ 134599 h 160919"/>
              <a:gd name="connsiteX42" fmla="*/ 6765230 w 7703188"/>
              <a:gd name="connsiteY42" fmla="*/ 133961 h 160919"/>
              <a:gd name="connsiteX43" fmla="*/ 6725371 w 7703188"/>
              <a:gd name="connsiteY43" fmla="*/ 134599 h 160919"/>
              <a:gd name="connsiteX44" fmla="*/ 6679727 w 7703188"/>
              <a:gd name="connsiteY44" fmla="*/ 137789 h 160919"/>
              <a:gd name="connsiteX45" fmla="*/ 6655941 w 7703188"/>
              <a:gd name="connsiteY45" fmla="*/ 137789 h 160919"/>
              <a:gd name="connsiteX46" fmla="*/ 6654012 w 7703188"/>
              <a:gd name="connsiteY46" fmla="*/ 137789 h 160919"/>
              <a:gd name="connsiteX47" fmla="*/ 6649512 w 7703188"/>
              <a:gd name="connsiteY47" fmla="*/ 137789 h 160919"/>
              <a:gd name="connsiteX48" fmla="*/ 6595510 w 7703188"/>
              <a:gd name="connsiteY48" fmla="*/ 137789 h 160919"/>
              <a:gd name="connsiteX49" fmla="*/ 6592296 w 7703188"/>
              <a:gd name="connsiteY49" fmla="*/ 139064 h 160919"/>
              <a:gd name="connsiteX50" fmla="*/ 6594224 w 7703188"/>
              <a:gd name="connsiteY50" fmla="*/ 141616 h 160919"/>
              <a:gd name="connsiteX51" fmla="*/ 6603867 w 7703188"/>
              <a:gd name="connsiteY51" fmla="*/ 144168 h 160919"/>
              <a:gd name="connsiteX52" fmla="*/ 6612867 w 7703188"/>
              <a:gd name="connsiteY52" fmla="*/ 144168 h 160919"/>
              <a:gd name="connsiteX53" fmla="*/ 6614796 w 7703188"/>
              <a:gd name="connsiteY53" fmla="*/ 145444 h 160919"/>
              <a:gd name="connsiteX54" fmla="*/ 6612867 w 7703188"/>
              <a:gd name="connsiteY54" fmla="*/ 146081 h 160919"/>
              <a:gd name="connsiteX55" fmla="*/ 6585867 w 7703188"/>
              <a:gd name="connsiteY55" fmla="*/ 146081 h 160919"/>
              <a:gd name="connsiteX56" fmla="*/ 6531222 w 7703188"/>
              <a:gd name="connsiteY56" fmla="*/ 144806 h 160919"/>
              <a:gd name="connsiteX57" fmla="*/ 6497792 w 7703188"/>
              <a:gd name="connsiteY57" fmla="*/ 144168 h 160919"/>
              <a:gd name="connsiteX58" fmla="*/ 6494578 w 7703188"/>
              <a:gd name="connsiteY58" fmla="*/ 142254 h 160919"/>
              <a:gd name="connsiteX59" fmla="*/ 6489435 w 7703188"/>
              <a:gd name="connsiteY59" fmla="*/ 139702 h 160919"/>
              <a:gd name="connsiteX60" fmla="*/ 6400075 w 7703188"/>
              <a:gd name="connsiteY60" fmla="*/ 138427 h 160919"/>
              <a:gd name="connsiteX61" fmla="*/ 5860700 w 7703188"/>
              <a:gd name="connsiteY61" fmla="*/ 139064 h 160919"/>
              <a:gd name="connsiteX62" fmla="*/ 5682623 w 7703188"/>
              <a:gd name="connsiteY62" fmla="*/ 139064 h 160919"/>
              <a:gd name="connsiteX63" fmla="*/ 5410042 w 7703188"/>
              <a:gd name="connsiteY63" fmla="*/ 139064 h 160919"/>
              <a:gd name="connsiteX64" fmla="*/ 5404899 w 7703188"/>
              <a:gd name="connsiteY64" fmla="*/ 138427 h 160919"/>
              <a:gd name="connsiteX65" fmla="*/ 5395256 w 7703188"/>
              <a:gd name="connsiteY65" fmla="*/ 135875 h 160919"/>
              <a:gd name="connsiteX66" fmla="*/ 5331611 w 7703188"/>
              <a:gd name="connsiteY66" fmla="*/ 139064 h 160919"/>
              <a:gd name="connsiteX67" fmla="*/ 5275038 w 7703188"/>
              <a:gd name="connsiteY67" fmla="*/ 139702 h 160919"/>
              <a:gd name="connsiteX68" fmla="*/ 5217821 w 7703188"/>
              <a:gd name="connsiteY68" fmla="*/ 140978 h 160919"/>
              <a:gd name="connsiteX69" fmla="*/ 5174749 w 7703188"/>
              <a:gd name="connsiteY69" fmla="*/ 142254 h 160919"/>
              <a:gd name="connsiteX70" fmla="*/ 5123961 w 7703188"/>
              <a:gd name="connsiteY70" fmla="*/ 142892 h 160919"/>
              <a:gd name="connsiteX71" fmla="*/ 5096317 w 7703188"/>
              <a:gd name="connsiteY71" fmla="*/ 143530 h 160919"/>
              <a:gd name="connsiteX72" fmla="*/ 5080245 w 7703188"/>
              <a:gd name="connsiteY72" fmla="*/ 143530 h 160919"/>
              <a:gd name="connsiteX73" fmla="*/ 5013386 w 7703188"/>
              <a:gd name="connsiteY73" fmla="*/ 145444 h 160919"/>
              <a:gd name="connsiteX74" fmla="*/ 4933026 w 7703188"/>
              <a:gd name="connsiteY74" fmla="*/ 146719 h 160919"/>
              <a:gd name="connsiteX75" fmla="*/ 4904740 w 7703188"/>
              <a:gd name="connsiteY75" fmla="*/ 146719 h 160919"/>
              <a:gd name="connsiteX76" fmla="*/ 4850738 w 7703188"/>
              <a:gd name="connsiteY76" fmla="*/ 148633 h 160919"/>
              <a:gd name="connsiteX77" fmla="*/ 4783236 w 7703188"/>
              <a:gd name="connsiteY77" fmla="*/ 151185 h 160919"/>
              <a:gd name="connsiteX78" fmla="*/ 4700947 w 7703188"/>
              <a:gd name="connsiteY78" fmla="*/ 152461 h 160919"/>
              <a:gd name="connsiteX79" fmla="*/ 4688732 w 7703188"/>
              <a:gd name="connsiteY79" fmla="*/ 152461 h 160919"/>
              <a:gd name="connsiteX80" fmla="*/ 4641160 w 7703188"/>
              <a:gd name="connsiteY80" fmla="*/ 153098 h 160919"/>
              <a:gd name="connsiteX81" fmla="*/ 4610944 w 7703188"/>
              <a:gd name="connsiteY81" fmla="*/ 153098 h 160919"/>
              <a:gd name="connsiteX82" fmla="*/ 4605158 w 7703188"/>
              <a:gd name="connsiteY82" fmla="*/ 151823 h 160919"/>
              <a:gd name="connsiteX83" fmla="*/ 4608373 w 7703188"/>
              <a:gd name="connsiteY83" fmla="*/ 151185 h 160919"/>
              <a:gd name="connsiteX84" fmla="*/ 4612230 w 7703188"/>
              <a:gd name="connsiteY84" fmla="*/ 149909 h 160919"/>
              <a:gd name="connsiteX85" fmla="*/ 4609016 w 7703188"/>
              <a:gd name="connsiteY85" fmla="*/ 148633 h 160919"/>
              <a:gd name="connsiteX86" fmla="*/ 4578157 w 7703188"/>
              <a:gd name="connsiteY86" fmla="*/ 148633 h 160919"/>
              <a:gd name="connsiteX87" fmla="*/ 4552442 w 7703188"/>
              <a:gd name="connsiteY87" fmla="*/ 150547 h 160919"/>
              <a:gd name="connsiteX88" fmla="*/ 4533799 w 7703188"/>
              <a:gd name="connsiteY88" fmla="*/ 151823 h 160919"/>
              <a:gd name="connsiteX89" fmla="*/ 4412938 w 7703188"/>
              <a:gd name="connsiteY89" fmla="*/ 151823 h 160919"/>
              <a:gd name="connsiteX90" fmla="*/ 4405866 w 7703188"/>
              <a:gd name="connsiteY90" fmla="*/ 151823 h 160919"/>
              <a:gd name="connsiteX91" fmla="*/ 4337721 w 7703188"/>
              <a:gd name="connsiteY91" fmla="*/ 149909 h 160919"/>
              <a:gd name="connsiteX92" fmla="*/ 4304291 w 7703188"/>
              <a:gd name="connsiteY92" fmla="*/ 148633 h 160919"/>
              <a:gd name="connsiteX93" fmla="*/ 4303005 w 7703188"/>
              <a:gd name="connsiteY93" fmla="*/ 148633 h 160919"/>
              <a:gd name="connsiteX94" fmla="*/ 4271504 w 7703188"/>
              <a:gd name="connsiteY94" fmla="*/ 151823 h 160919"/>
              <a:gd name="connsiteX95" fmla="*/ 4148714 w 7703188"/>
              <a:gd name="connsiteY95" fmla="*/ 151823 h 160919"/>
              <a:gd name="connsiteX96" fmla="*/ 4124928 w 7703188"/>
              <a:gd name="connsiteY96" fmla="*/ 153098 h 160919"/>
              <a:gd name="connsiteX97" fmla="*/ 4111427 w 7703188"/>
              <a:gd name="connsiteY97" fmla="*/ 155012 h 160919"/>
              <a:gd name="connsiteX98" fmla="*/ 4067069 w 7703188"/>
              <a:gd name="connsiteY98" fmla="*/ 155012 h 160919"/>
              <a:gd name="connsiteX99" fmla="*/ 3973851 w 7703188"/>
              <a:gd name="connsiteY99" fmla="*/ 158202 h 160919"/>
              <a:gd name="connsiteX100" fmla="*/ 3937208 w 7703188"/>
              <a:gd name="connsiteY100" fmla="*/ 159478 h 160919"/>
              <a:gd name="connsiteX101" fmla="*/ 3858776 w 7703188"/>
              <a:gd name="connsiteY101" fmla="*/ 158202 h 160919"/>
              <a:gd name="connsiteX102" fmla="*/ 3722486 w 7703188"/>
              <a:gd name="connsiteY102" fmla="*/ 160115 h 160919"/>
              <a:gd name="connsiteX103" fmla="*/ 3701914 w 7703188"/>
              <a:gd name="connsiteY103" fmla="*/ 158840 h 160919"/>
              <a:gd name="connsiteX104" fmla="*/ 3681342 w 7703188"/>
              <a:gd name="connsiteY104" fmla="*/ 160115 h 160919"/>
              <a:gd name="connsiteX105" fmla="*/ 3672342 w 7703188"/>
              <a:gd name="connsiteY105" fmla="*/ 160753 h 160919"/>
              <a:gd name="connsiteX106" fmla="*/ 3663984 w 7703188"/>
              <a:gd name="connsiteY106" fmla="*/ 159478 h 160919"/>
              <a:gd name="connsiteX107" fmla="*/ 3593910 w 7703188"/>
              <a:gd name="connsiteY107" fmla="*/ 156926 h 160919"/>
              <a:gd name="connsiteX108" fmla="*/ 3555980 w 7703188"/>
              <a:gd name="connsiteY108" fmla="*/ 155012 h 160919"/>
              <a:gd name="connsiteX109" fmla="*/ 3550195 w 7703188"/>
              <a:gd name="connsiteY109" fmla="*/ 155650 h 160919"/>
              <a:gd name="connsiteX110" fmla="*/ 3550195 w 7703188"/>
              <a:gd name="connsiteY110" fmla="*/ 160115 h 160919"/>
              <a:gd name="connsiteX111" fmla="*/ 3539266 w 7703188"/>
              <a:gd name="connsiteY111" fmla="*/ 159478 h 160919"/>
              <a:gd name="connsiteX112" fmla="*/ 3503265 w 7703188"/>
              <a:gd name="connsiteY112" fmla="*/ 160753 h 160919"/>
              <a:gd name="connsiteX113" fmla="*/ 3240327 w 7703188"/>
              <a:gd name="connsiteY113" fmla="*/ 160753 h 160919"/>
              <a:gd name="connsiteX114" fmla="*/ 3048107 w 7703188"/>
              <a:gd name="connsiteY114" fmla="*/ 160115 h 160919"/>
              <a:gd name="connsiteX115" fmla="*/ 2888030 w 7703188"/>
              <a:gd name="connsiteY115" fmla="*/ 159478 h 160919"/>
              <a:gd name="connsiteX116" fmla="*/ 2698381 w 7703188"/>
              <a:gd name="connsiteY116" fmla="*/ 158202 h 160919"/>
              <a:gd name="connsiteX117" fmla="*/ 2604521 w 7703188"/>
              <a:gd name="connsiteY117" fmla="*/ 157564 h 160919"/>
              <a:gd name="connsiteX118" fmla="*/ 2490088 w 7703188"/>
              <a:gd name="connsiteY118" fmla="*/ 157564 h 160919"/>
              <a:gd name="connsiteX119" fmla="*/ 2480445 w 7703188"/>
              <a:gd name="connsiteY119" fmla="*/ 155650 h 160919"/>
              <a:gd name="connsiteX120" fmla="*/ 2464373 w 7703188"/>
              <a:gd name="connsiteY120" fmla="*/ 151823 h 160919"/>
              <a:gd name="connsiteX121" fmla="*/ 2450230 w 7703188"/>
              <a:gd name="connsiteY121" fmla="*/ 151823 h 160919"/>
              <a:gd name="connsiteX122" fmla="*/ 2429015 w 7703188"/>
              <a:gd name="connsiteY122" fmla="*/ 152461 h 160919"/>
              <a:gd name="connsiteX123" fmla="*/ 2417443 w 7703188"/>
              <a:gd name="connsiteY123" fmla="*/ 155012 h 160919"/>
              <a:gd name="connsiteX124" fmla="*/ 2414871 w 7703188"/>
              <a:gd name="connsiteY124" fmla="*/ 155650 h 160919"/>
              <a:gd name="connsiteX125" fmla="*/ 2401371 w 7703188"/>
              <a:gd name="connsiteY125" fmla="*/ 156288 h 160919"/>
              <a:gd name="connsiteX126" fmla="*/ 2355726 w 7703188"/>
              <a:gd name="connsiteY126" fmla="*/ 156288 h 160919"/>
              <a:gd name="connsiteX127" fmla="*/ 2321654 w 7703188"/>
              <a:gd name="connsiteY127" fmla="*/ 155650 h 160919"/>
              <a:gd name="connsiteX128" fmla="*/ 2302368 w 7703188"/>
              <a:gd name="connsiteY128" fmla="*/ 155012 h 160919"/>
              <a:gd name="connsiteX129" fmla="*/ 2282438 w 7703188"/>
              <a:gd name="connsiteY129" fmla="*/ 156288 h 160919"/>
              <a:gd name="connsiteX130" fmla="*/ 2242580 w 7703188"/>
              <a:gd name="connsiteY130" fmla="*/ 155012 h 160919"/>
              <a:gd name="connsiteX131" fmla="*/ 2164792 w 7703188"/>
              <a:gd name="connsiteY131" fmla="*/ 155012 h 160919"/>
              <a:gd name="connsiteX132" fmla="*/ 2144220 w 7703188"/>
              <a:gd name="connsiteY132" fmla="*/ 156926 h 160919"/>
              <a:gd name="connsiteX133" fmla="*/ 2096004 w 7703188"/>
              <a:gd name="connsiteY133" fmla="*/ 157564 h 160919"/>
              <a:gd name="connsiteX134" fmla="*/ 2046502 w 7703188"/>
              <a:gd name="connsiteY134" fmla="*/ 154374 h 160919"/>
              <a:gd name="connsiteX135" fmla="*/ 2029787 w 7703188"/>
              <a:gd name="connsiteY135" fmla="*/ 153098 h 160919"/>
              <a:gd name="connsiteX136" fmla="*/ 2023358 w 7703188"/>
              <a:gd name="connsiteY136" fmla="*/ 155012 h 160919"/>
              <a:gd name="connsiteX137" fmla="*/ 2015001 w 7703188"/>
              <a:gd name="connsiteY137" fmla="*/ 158840 h 160919"/>
              <a:gd name="connsiteX138" fmla="*/ 2006001 w 7703188"/>
              <a:gd name="connsiteY138" fmla="*/ 158840 h 160919"/>
              <a:gd name="connsiteX139" fmla="*/ 1669132 w 7703188"/>
              <a:gd name="connsiteY139" fmla="*/ 159478 h 160919"/>
              <a:gd name="connsiteX140" fmla="*/ 1562415 w 7703188"/>
              <a:gd name="connsiteY140" fmla="*/ 160753 h 160919"/>
              <a:gd name="connsiteX141" fmla="*/ 1519984 w 7703188"/>
              <a:gd name="connsiteY141" fmla="*/ 158202 h 160919"/>
              <a:gd name="connsiteX142" fmla="*/ 1482698 w 7703188"/>
              <a:gd name="connsiteY142" fmla="*/ 157564 h 160919"/>
              <a:gd name="connsiteX143" fmla="*/ 1319406 w 7703188"/>
              <a:gd name="connsiteY143" fmla="*/ 158202 h 160919"/>
              <a:gd name="connsiteX144" fmla="*/ 1273119 w 7703188"/>
              <a:gd name="connsiteY144" fmla="*/ 158202 h 160919"/>
              <a:gd name="connsiteX145" fmla="*/ 1068684 w 7703188"/>
              <a:gd name="connsiteY145" fmla="*/ 157564 h 160919"/>
              <a:gd name="connsiteX146" fmla="*/ 997967 w 7703188"/>
              <a:gd name="connsiteY146" fmla="*/ 156926 h 160919"/>
              <a:gd name="connsiteX147" fmla="*/ 818604 w 7703188"/>
              <a:gd name="connsiteY147" fmla="*/ 155650 h 160919"/>
              <a:gd name="connsiteX148" fmla="*/ 638598 w 7703188"/>
              <a:gd name="connsiteY148" fmla="*/ 153736 h 160919"/>
              <a:gd name="connsiteX149" fmla="*/ 537666 w 7703188"/>
              <a:gd name="connsiteY149" fmla="*/ 153098 h 160919"/>
              <a:gd name="connsiteX150" fmla="*/ 414234 w 7703188"/>
              <a:gd name="connsiteY150" fmla="*/ 151823 h 160919"/>
              <a:gd name="connsiteX151" fmla="*/ 308159 w 7703188"/>
              <a:gd name="connsiteY151" fmla="*/ 150547 h 160919"/>
              <a:gd name="connsiteX152" fmla="*/ 301730 w 7703188"/>
              <a:gd name="connsiteY152" fmla="*/ 149271 h 160919"/>
              <a:gd name="connsiteX153" fmla="*/ 293372 w 7703188"/>
              <a:gd name="connsiteY153" fmla="*/ 146719 h 160919"/>
              <a:gd name="connsiteX154" fmla="*/ 214298 w 7703188"/>
              <a:gd name="connsiteY154" fmla="*/ 146719 h 160919"/>
              <a:gd name="connsiteX155" fmla="*/ 193083 w 7703188"/>
              <a:gd name="connsiteY155" fmla="*/ 149271 h 160919"/>
              <a:gd name="connsiteX156" fmla="*/ 181512 w 7703188"/>
              <a:gd name="connsiteY156" fmla="*/ 149909 h 160919"/>
              <a:gd name="connsiteX157" fmla="*/ 139082 w 7703188"/>
              <a:gd name="connsiteY157" fmla="*/ 148633 h 160919"/>
              <a:gd name="connsiteX158" fmla="*/ 83151 w 7703188"/>
              <a:gd name="connsiteY158" fmla="*/ 148633 h 160919"/>
              <a:gd name="connsiteX159" fmla="*/ 39435 w 7703188"/>
              <a:gd name="connsiteY159" fmla="*/ 147995 h 160919"/>
              <a:gd name="connsiteX160" fmla="*/ 34935 w 7703188"/>
              <a:gd name="connsiteY160" fmla="*/ 146719 h 160919"/>
              <a:gd name="connsiteX161" fmla="*/ 38793 w 7703188"/>
              <a:gd name="connsiteY161" fmla="*/ 145444 h 160919"/>
              <a:gd name="connsiteX162" fmla="*/ 49722 w 7703188"/>
              <a:gd name="connsiteY162" fmla="*/ 144806 h 160919"/>
              <a:gd name="connsiteX163" fmla="*/ 94080 w 7703188"/>
              <a:gd name="connsiteY163" fmla="*/ 145444 h 160919"/>
              <a:gd name="connsiteX164" fmla="*/ 95366 w 7703188"/>
              <a:gd name="connsiteY164" fmla="*/ 146081 h 160919"/>
              <a:gd name="connsiteX165" fmla="*/ 99866 w 7703188"/>
              <a:gd name="connsiteY165" fmla="*/ 144806 h 160919"/>
              <a:gd name="connsiteX166" fmla="*/ 96652 w 7703188"/>
              <a:gd name="connsiteY166" fmla="*/ 141616 h 160919"/>
              <a:gd name="connsiteX167" fmla="*/ 77365 w 7703188"/>
              <a:gd name="connsiteY167" fmla="*/ 139064 h 160919"/>
              <a:gd name="connsiteX168" fmla="*/ 23364 w 7703188"/>
              <a:gd name="connsiteY168" fmla="*/ 123117 h 160919"/>
              <a:gd name="connsiteX169" fmla="*/ 5363 w 7703188"/>
              <a:gd name="connsiteY169" fmla="*/ 107807 h 160919"/>
              <a:gd name="connsiteX170" fmla="*/ 220 w 7703188"/>
              <a:gd name="connsiteY170" fmla="*/ 93135 h 160919"/>
              <a:gd name="connsiteX171" fmla="*/ 9863 w 7703188"/>
              <a:gd name="connsiteY171" fmla="*/ 65705 h 160919"/>
              <a:gd name="connsiteX172" fmla="*/ 56793 w 7703188"/>
              <a:gd name="connsiteY172" fmla="*/ 22327 h 160919"/>
              <a:gd name="connsiteX173" fmla="*/ 62579 w 7703188"/>
              <a:gd name="connsiteY173" fmla="*/ 20413 h 160919"/>
              <a:gd name="connsiteX174" fmla="*/ 98580 w 7703188"/>
              <a:gd name="connsiteY174" fmla="*/ 21689 h 160919"/>
              <a:gd name="connsiteX175" fmla="*/ 160297 w 7703188"/>
              <a:gd name="connsiteY175" fmla="*/ 26792 h 160919"/>
              <a:gd name="connsiteX176" fmla="*/ 197584 w 7703188"/>
              <a:gd name="connsiteY176" fmla="*/ 26792 h 160919"/>
              <a:gd name="connsiteX177" fmla="*/ 269586 w 7703188"/>
              <a:gd name="connsiteY177" fmla="*/ 26154 h 160919"/>
              <a:gd name="connsiteX178" fmla="*/ 434163 w 7703188"/>
              <a:gd name="connsiteY178" fmla="*/ 26792 h 160919"/>
              <a:gd name="connsiteX179" fmla="*/ 460521 w 7703188"/>
              <a:gd name="connsiteY179" fmla="*/ 28068 h 160919"/>
              <a:gd name="connsiteX180" fmla="*/ 531880 w 7703188"/>
              <a:gd name="connsiteY180" fmla="*/ 28706 h 160919"/>
              <a:gd name="connsiteX181" fmla="*/ 592954 w 7703188"/>
              <a:gd name="connsiteY181" fmla="*/ 29344 h 160919"/>
              <a:gd name="connsiteX182" fmla="*/ 836605 w 7703188"/>
              <a:gd name="connsiteY182" fmla="*/ 28706 h 160919"/>
              <a:gd name="connsiteX183" fmla="*/ 875177 w 7703188"/>
              <a:gd name="connsiteY183" fmla="*/ 27430 h 160919"/>
              <a:gd name="connsiteX184" fmla="*/ 877106 w 7703188"/>
              <a:gd name="connsiteY184" fmla="*/ 28068 h 160919"/>
              <a:gd name="connsiteX185" fmla="*/ 882892 w 7703188"/>
              <a:gd name="connsiteY185" fmla="*/ 30620 h 160919"/>
              <a:gd name="connsiteX186" fmla="*/ 944608 w 7703188"/>
              <a:gd name="connsiteY186" fmla="*/ 29344 h 160919"/>
              <a:gd name="connsiteX187" fmla="*/ 960037 w 7703188"/>
              <a:gd name="connsiteY187" fmla="*/ 29344 h 160919"/>
              <a:gd name="connsiteX188" fmla="*/ 1058398 w 7703188"/>
              <a:gd name="connsiteY188" fmla="*/ 26154 h 160919"/>
              <a:gd name="connsiteX189" fmla="*/ 1119471 w 7703188"/>
              <a:gd name="connsiteY189" fmla="*/ 24879 h 160919"/>
              <a:gd name="connsiteX190" fmla="*/ 1157401 w 7703188"/>
              <a:gd name="connsiteY190" fmla="*/ 24879 h 160919"/>
              <a:gd name="connsiteX191" fmla="*/ 1228761 w 7703188"/>
              <a:gd name="connsiteY191" fmla="*/ 20413 h 160919"/>
              <a:gd name="connsiteX192" fmla="*/ 1237761 w 7703188"/>
              <a:gd name="connsiteY192" fmla="*/ 17861 h 160919"/>
              <a:gd name="connsiteX193" fmla="*/ 1243547 w 7703188"/>
              <a:gd name="connsiteY193" fmla="*/ 15948 h 160919"/>
              <a:gd name="connsiteX194" fmla="*/ 1273119 w 7703188"/>
              <a:gd name="connsiteY194" fmla="*/ 16586 h 160919"/>
              <a:gd name="connsiteX195" fmla="*/ 1306549 w 7703188"/>
              <a:gd name="connsiteY195" fmla="*/ 19137 h 160919"/>
              <a:gd name="connsiteX196" fmla="*/ 1339979 w 7703188"/>
              <a:gd name="connsiteY196" fmla="*/ 20413 h 160919"/>
              <a:gd name="connsiteX197" fmla="*/ 1417767 w 7703188"/>
              <a:gd name="connsiteY197" fmla="*/ 19137 h 160919"/>
              <a:gd name="connsiteX198" fmla="*/ 1719277 w 7703188"/>
              <a:gd name="connsiteY198" fmla="*/ 19137 h 160919"/>
              <a:gd name="connsiteX199" fmla="*/ 1966785 w 7703188"/>
              <a:gd name="connsiteY199" fmla="*/ 19775 h 160919"/>
              <a:gd name="connsiteX200" fmla="*/ 2164792 w 7703188"/>
              <a:gd name="connsiteY200" fmla="*/ 19775 h 160919"/>
              <a:gd name="connsiteX201" fmla="*/ 2196293 w 7703188"/>
              <a:gd name="connsiteY201" fmla="*/ 19775 h 160919"/>
              <a:gd name="connsiteX202" fmla="*/ 2242580 w 7703188"/>
              <a:gd name="connsiteY202" fmla="*/ 19775 h 160919"/>
              <a:gd name="connsiteX203" fmla="*/ 2253509 w 7703188"/>
              <a:gd name="connsiteY203" fmla="*/ 19137 h 160919"/>
              <a:gd name="connsiteX204" fmla="*/ 2530589 w 7703188"/>
              <a:gd name="connsiteY204" fmla="*/ 16586 h 160919"/>
              <a:gd name="connsiteX205" fmla="*/ 2600020 w 7703188"/>
              <a:gd name="connsiteY205" fmla="*/ 17224 h 160919"/>
              <a:gd name="connsiteX206" fmla="*/ 2688738 w 7703188"/>
              <a:gd name="connsiteY206" fmla="*/ 17861 h 160919"/>
              <a:gd name="connsiteX207" fmla="*/ 2762026 w 7703188"/>
              <a:gd name="connsiteY207" fmla="*/ 17861 h 160919"/>
              <a:gd name="connsiteX208" fmla="*/ 2953603 w 7703188"/>
              <a:gd name="connsiteY208" fmla="*/ 19137 h 160919"/>
              <a:gd name="connsiteX209" fmla="*/ 3154824 w 7703188"/>
              <a:gd name="connsiteY209" fmla="*/ 19775 h 160919"/>
              <a:gd name="connsiteX210" fmla="*/ 3562409 w 7703188"/>
              <a:gd name="connsiteY210" fmla="*/ 19775 h 160919"/>
              <a:gd name="connsiteX211" fmla="*/ 3581053 w 7703188"/>
              <a:gd name="connsiteY211" fmla="*/ 20413 h 160919"/>
              <a:gd name="connsiteX212" fmla="*/ 3651127 w 7703188"/>
              <a:gd name="connsiteY212" fmla="*/ 19137 h 160919"/>
              <a:gd name="connsiteX213" fmla="*/ 3667841 w 7703188"/>
              <a:gd name="connsiteY213" fmla="*/ 19775 h 160919"/>
              <a:gd name="connsiteX214" fmla="*/ 3701271 w 7703188"/>
              <a:gd name="connsiteY214" fmla="*/ 18499 h 160919"/>
              <a:gd name="connsiteX215" fmla="*/ 3758487 w 7703188"/>
              <a:gd name="connsiteY215" fmla="*/ 17861 h 160919"/>
              <a:gd name="connsiteX216" fmla="*/ 3786131 w 7703188"/>
              <a:gd name="connsiteY216" fmla="*/ 15310 h 160919"/>
              <a:gd name="connsiteX217" fmla="*/ 3860062 w 7703188"/>
              <a:gd name="connsiteY217" fmla="*/ 15310 h 160919"/>
              <a:gd name="connsiteX218" fmla="*/ 3880634 w 7703188"/>
              <a:gd name="connsiteY218" fmla="*/ 13396 h 160919"/>
              <a:gd name="connsiteX219" fmla="*/ 3894777 w 7703188"/>
              <a:gd name="connsiteY219" fmla="*/ 12120 h 160919"/>
              <a:gd name="connsiteX220" fmla="*/ 3948779 w 7703188"/>
              <a:gd name="connsiteY220" fmla="*/ 12120 h 160919"/>
              <a:gd name="connsiteX221" fmla="*/ 3957137 w 7703188"/>
              <a:gd name="connsiteY221" fmla="*/ 12758 h 160919"/>
              <a:gd name="connsiteX222" fmla="*/ 3978995 w 7703188"/>
              <a:gd name="connsiteY222" fmla="*/ 13396 h 160919"/>
              <a:gd name="connsiteX223" fmla="*/ 3995067 w 7703188"/>
              <a:gd name="connsiteY223" fmla="*/ 13396 h 160919"/>
              <a:gd name="connsiteX224" fmla="*/ 4051640 w 7703188"/>
              <a:gd name="connsiteY224" fmla="*/ 15310 h 160919"/>
              <a:gd name="connsiteX225" fmla="*/ 4090855 w 7703188"/>
              <a:gd name="connsiteY225" fmla="*/ 14672 h 160919"/>
              <a:gd name="connsiteX226" fmla="*/ 4207217 w 7703188"/>
              <a:gd name="connsiteY226" fmla="*/ 13396 h 160919"/>
              <a:gd name="connsiteX227" fmla="*/ 4227146 w 7703188"/>
              <a:gd name="connsiteY227" fmla="*/ 14034 h 160919"/>
              <a:gd name="connsiteX228" fmla="*/ 4252218 w 7703188"/>
              <a:gd name="connsiteY228" fmla="*/ 12758 h 160919"/>
              <a:gd name="connsiteX229" fmla="*/ 4337078 w 7703188"/>
              <a:gd name="connsiteY229" fmla="*/ 12758 h 160919"/>
              <a:gd name="connsiteX230" fmla="*/ 4353793 w 7703188"/>
              <a:gd name="connsiteY230" fmla="*/ 13396 h 160919"/>
              <a:gd name="connsiteX231" fmla="*/ 4375650 w 7703188"/>
              <a:gd name="connsiteY231" fmla="*/ 12120 h 160919"/>
              <a:gd name="connsiteX232" fmla="*/ 4559514 w 7703188"/>
              <a:gd name="connsiteY232" fmla="*/ 11482 h 160919"/>
              <a:gd name="connsiteX233" fmla="*/ 4751092 w 7703188"/>
              <a:gd name="connsiteY233" fmla="*/ 11482 h 160919"/>
              <a:gd name="connsiteX234" fmla="*/ 4764592 w 7703188"/>
              <a:gd name="connsiteY234" fmla="*/ 11482 h 160919"/>
              <a:gd name="connsiteX235" fmla="*/ 4802522 w 7703188"/>
              <a:gd name="connsiteY235" fmla="*/ 10207 h 160919"/>
              <a:gd name="connsiteX236" fmla="*/ 5086031 w 7703188"/>
              <a:gd name="connsiteY236" fmla="*/ 10207 h 160919"/>
              <a:gd name="connsiteX237" fmla="*/ 5104675 w 7703188"/>
              <a:gd name="connsiteY237" fmla="*/ 10844 h 160919"/>
              <a:gd name="connsiteX238" fmla="*/ 5129747 w 7703188"/>
              <a:gd name="connsiteY238" fmla="*/ 9569 h 160919"/>
              <a:gd name="connsiteX239" fmla="*/ 5372755 w 7703188"/>
              <a:gd name="connsiteY239" fmla="*/ 9569 h 160919"/>
              <a:gd name="connsiteX240" fmla="*/ 5388184 w 7703188"/>
              <a:gd name="connsiteY240" fmla="*/ 10207 h 160919"/>
              <a:gd name="connsiteX241" fmla="*/ 5420328 w 7703188"/>
              <a:gd name="connsiteY241" fmla="*/ 8931 h 160919"/>
              <a:gd name="connsiteX242" fmla="*/ 5515474 w 7703188"/>
              <a:gd name="connsiteY242" fmla="*/ 10207 h 160919"/>
              <a:gd name="connsiteX243" fmla="*/ 5537975 w 7703188"/>
              <a:gd name="connsiteY243" fmla="*/ 9569 h 160919"/>
              <a:gd name="connsiteX244" fmla="*/ 5552118 w 7703188"/>
              <a:gd name="connsiteY244" fmla="*/ 8931 h 160919"/>
              <a:gd name="connsiteX245" fmla="*/ 5934631 w 7703188"/>
              <a:gd name="connsiteY245" fmla="*/ 7655 h 160919"/>
              <a:gd name="connsiteX246" fmla="*/ 6068350 w 7703188"/>
              <a:gd name="connsiteY246" fmla="*/ 7655 h 160919"/>
              <a:gd name="connsiteX247" fmla="*/ 6086993 w 7703188"/>
              <a:gd name="connsiteY247" fmla="*/ 8293 h 160919"/>
              <a:gd name="connsiteX248" fmla="*/ 6121065 w 7703188"/>
              <a:gd name="connsiteY248" fmla="*/ 7017 h 160919"/>
              <a:gd name="connsiteX249" fmla="*/ 6164781 w 7703188"/>
              <a:gd name="connsiteY249" fmla="*/ 7017 h 160919"/>
              <a:gd name="connsiteX250" fmla="*/ 6288214 w 7703188"/>
              <a:gd name="connsiteY250" fmla="*/ 6379 h 160919"/>
              <a:gd name="connsiteX251" fmla="*/ 6328072 w 7703188"/>
              <a:gd name="connsiteY251" fmla="*/ 5741 h 160919"/>
              <a:gd name="connsiteX252" fmla="*/ 6785159 w 7703188"/>
              <a:gd name="connsiteY252" fmla="*/ 5741 h 160919"/>
              <a:gd name="connsiteX253" fmla="*/ 6813446 w 7703188"/>
              <a:gd name="connsiteY253" fmla="*/ 4465 h 160919"/>
              <a:gd name="connsiteX254" fmla="*/ 6857161 w 7703188"/>
              <a:gd name="connsiteY254" fmla="*/ 2552 h 160919"/>
              <a:gd name="connsiteX255" fmla="*/ 6915663 w 7703188"/>
              <a:gd name="connsiteY255" fmla="*/ 4465 h 160919"/>
              <a:gd name="connsiteX256" fmla="*/ 6993452 w 7703188"/>
              <a:gd name="connsiteY256" fmla="*/ 5103 h 160919"/>
              <a:gd name="connsiteX257" fmla="*/ 7006309 w 7703188"/>
              <a:gd name="connsiteY257" fmla="*/ 5103 h 160919"/>
              <a:gd name="connsiteX258" fmla="*/ 7013381 w 7703188"/>
              <a:gd name="connsiteY258" fmla="*/ 0 h 160919"/>
              <a:gd name="connsiteX259" fmla="*/ 7035882 w 7703188"/>
              <a:gd name="connsiteY259" fmla="*/ 0 h 160919"/>
              <a:gd name="connsiteX260" fmla="*/ 7017881 w 7703188"/>
              <a:gd name="connsiteY260" fmla="*/ 1276 h 160919"/>
              <a:gd name="connsiteX261" fmla="*/ 7102741 w 7703188"/>
              <a:gd name="connsiteY261" fmla="*/ 1276 h 160919"/>
              <a:gd name="connsiteX262" fmla="*/ 7098241 w 7703188"/>
              <a:gd name="connsiteY262" fmla="*/ 1276 h 16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7703188" h="160919">
                <a:moveTo>
                  <a:pt x="7098241" y="1276"/>
                </a:moveTo>
                <a:cubicBezTo>
                  <a:pt x="7111098" y="1276"/>
                  <a:pt x="7123956" y="1276"/>
                  <a:pt x="7136813" y="1276"/>
                </a:cubicBezTo>
                <a:cubicBezTo>
                  <a:pt x="7134242" y="2552"/>
                  <a:pt x="7131027" y="1914"/>
                  <a:pt x="7128456" y="3190"/>
                </a:cubicBezTo>
                <a:cubicBezTo>
                  <a:pt x="7143242" y="3190"/>
                  <a:pt x="7157386" y="5741"/>
                  <a:pt x="7172172" y="6379"/>
                </a:cubicBezTo>
                <a:cubicBezTo>
                  <a:pt x="7188244" y="7017"/>
                  <a:pt x="7203673" y="6379"/>
                  <a:pt x="7219745" y="5741"/>
                </a:cubicBezTo>
                <a:cubicBezTo>
                  <a:pt x="7242245" y="5103"/>
                  <a:pt x="7264746" y="3190"/>
                  <a:pt x="7287247" y="3827"/>
                </a:cubicBezTo>
                <a:cubicBezTo>
                  <a:pt x="7290461" y="3827"/>
                  <a:pt x="7293676" y="3190"/>
                  <a:pt x="7296890" y="3190"/>
                </a:cubicBezTo>
                <a:cubicBezTo>
                  <a:pt x="7294961" y="1914"/>
                  <a:pt x="7293033" y="2552"/>
                  <a:pt x="7291104" y="1276"/>
                </a:cubicBezTo>
                <a:cubicBezTo>
                  <a:pt x="7320676" y="1276"/>
                  <a:pt x="7350249" y="1276"/>
                  <a:pt x="7379822" y="1276"/>
                </a:cubicBezTo>
                <a:cubicBezTo>
                  <a:pt x="7377893" y="2552"/>
                  <a:pt x="7375321" y="1914"/>
                  <a:pt x="7372107" y="2552"/>
                </a:cubicBezTo>
                <a:cubicBezTo>
                  <a:pt x="7384321" y="4465"/>
                  <a:pt x="7473039" y="4465"/>
                  <a:pt x="7478825" y="1914"/>
                </a:cubicBezTo>
                <a:cubicBezTo>
                  <a:pt x="7473039" y="638"/>
                  <a:pt x="7467253" y="2552"/>
                  <a:pt x="7462110" y="638"/>
                </a:cubicBezTo>
                <a:cubicBezTo>
                  <a:pt x="7482682" y="638"/>
                  <a:pt x="7503254" y="638"/>
                  <a:pt x="7523827" y="638"/>
                </a:cubicBezTo>
                <a:cubicBezTo>
                  <a:pt x="7522540" y="1276"/>
                  <a:pt x="7521255" y="1276"/>
                  <a:pt x="7519969" y="1914"/>
                </a:cubicBezTo>
                <a:cubicBezTo>
                  <a:pt x="7522540" y="2552"/>
                  <a:pt x="7524469" y="2552"/>
                  <a:pt x="7526397" y="3827"/>
                </a:cubicBezTo>
                <a:cubicBezTo>
                  <a:pt x="7531541" y="6379"/>
                  <a:pt x="7536684" y="7017"/>
                  <a:pt x="7541827" y="7017"/>
                </a:cubicBezTo>
                <a:cubicBezTo>
                  <a:pt x="7551470" y="7655"/>
                  <a:pt x="7561113" y="5103"/>
                  <a:pt x="7571399" y="5103"/>
                </a:cubicBezTo>
                <a:cubicBezTo>
                  <a:pt x="7588757" y="5103"/>
                  <a:pt x="7606114" y="5103"/>
                  <a:pt x="7624115" y="5741"/>
                </a:cubicBezTo>
                <a:cubicBezTo>
                  <a:pt x="7633759" y="6379"/>
                  <a:pt x="7642759" y="5103"/>
                  <a:pt x="7652402" y="6379"/>
                </a:cubicBezTo>
                <a:cubicBezTo>
                  <a:pt x="7654330" y="7017"/>
                  <a:pt x="7656902" y="6379"/>
                  <a:pt x="7658831" y="5741"/>
                </a:cubicBezTo>
                <a:cubicBezTo>
                  <a:pt x="7665260" y="4465"/>
                  <a:pt x="7671689" y="4465"/>
                  <a:pt x="7678117" y="5741"/>
                </a:cubicBezTo>
                <a:cubicBezTo>
                  <a:pt x="7684546" y="7017"/>
                  <a:pt x="7690975" y="7655"/>
                  <a:pt x="7697404" y="7017"/>
                </a:cubicBezTo>
                <a:cubicBezTo>
                  <a:pt x="7698689" y="7017"/>
                  <a:pt x="7699332" y="7017"/>
                  <a:pt x="7700618" y="7017"/>
                </a:cubicBezTo>
                <a:cubicBezTo>
                  <a:pt x="7701261" y="7017"/>
                  <a:pt x="7702546" y="7017"/>
                  <a:pt x="7703189" y="8293"/>
                </a:cubicBezTo>
                <a:cubicBezTo>
                  <a:pt x="7703189" y="9569"/>
                  <a:pt x="7701904" y="9569"/>
                  <a:pt x="7701261" y="9569"/>
                </a:cubicBezTo>
                <a:cubicBezTo>
                  <a:pt x="7700618" y="9569"/>
                  <a:pt x="7699975" y="9569"/>
                  <a:pt x="7698689" y="9569"/>
                </a:cubicBezTo>
                <a:cubicBezTo>
                  <a:pt x="7686474" y="9569"/>
                  <a:pt x="7673617" y="9569"/>
                  <a:pt x="7661402" y="9569"/>
                </a:cubicBezTo>
                <a:cubicBezTo>
                  <a:pt x="7656902" y="9569"/>
                  <a:pt x="7653688" y="10207"/>
                  <a:pt x="7650473" y="13396"/>
                </a:cubicBezTo>
                <a:cubicBezTo>
                  <a:pt x="7647902" y="15948"/>
                  <a:pt x="7644687" y="18499"/>
                  <a:pt x="7641473" y="21051"/>
                </a:cubicBezTo>
                <a:cubicBezTo>
                  <a:pt x="7614472" y="40826"/>
                  <a:pt x="7586828" y="59326"/>
                  <a:pt x="7559185" y="77825"/>
                </a:cubicBezTo>
                <a:cubicBezTo>
                  <a:pt x="7533470" y="95049"/>
                  <a:pt x="7507111" y="111634"/>
                  <a:pt x="7482039" y="130134"/>
                </a:cubicBezTo>
                <a:cubicBezTo>
                  <a:pt x="7480753" y="130772"/>
                  <a:pt x="7479468" y="131410"/>
                  <a:pt x="7477539" y="131410"/>
                </a:cubicBezTo>
                <a:cubicBezTo>
                  <a:pt x="7458252" y="131410"/>
                  <a:pt x="7438323" y="132685"/>
                  <a:pt x="7419037" y="132685"/>
                </a:cubicBezTo>
                <a:cubicBezTo>
                  <a:pt x="7375964" y="132685"/>
                  <a:pt x="7333534" y="132685"/>
                  <a:pt x="7291104" y="132685"/>
                </a:cubicBezTo>
                <a:cubicBezTo>
                  <a:pt x="7283390" y="132685"/>
                  <a:pt x="7276318" y="132047"/>
                  <a:pt x="7268603" y="132047"/>
                </a:cubicBezTo>
                <a:cubicBezTo>
                  <a:pt x="7249317" y="132685"/>
                  <a:pt x="7230031" y="133323"/>
                  <a:pt x="7210744" y="134599"/>
                </a:cubicBezTo>
                <a:cubicBezTo>
                  <a:pt x="7205602" y="134599"/>
                  <a:pt x="7200458" y="134599"/>
                  <a:pt x="7195959" y="135875"/>
                </a:cubicBezTo>
                <a:cubicBezTo>
                  <a:pt x="7183101" y="139064"/>
                  <a:pt x="7169600" y="137151"/>
                  <a:pt x="7156100" y="139064"/>
                </a:cubicBezTo>
                <a:cubicBezTo>
                  <a:pt x="7141957" y="140978"/>
                  <a:pt x="7127170" y="139064"/>
                  <a:pt x="7112384" y="138427"/>
                </a:cubicBezTo>
                <a:cubicBezTo>
                  <a:pt x="7110455" y="138427"/>
                  <a:pt x="7107884" y="138427"/>
                  <a:pt x="7106598" y="137151"/>
                </a:cubicBezTo>
                <a:cubicBezTo>
                  <a:pt x="7104027" y="133961"/>
                  <a:pt x="7101455" y="134599"/>
                  <a:pt x="7098241" y="134599"/>
                </a:cubicBezTo>
                <a:cubicBezTo>
                  <a:pt x="7034595" y="134599"/>
                  <a:pt x="6970951" y="134599"/>
                  <a:pt x="6907949" y="134599"/>
                </a:cubicBezTo>
                <a:cubicBezTo>
                  <a:pt x="6860376" y="134599"/>
                  <a:pt x="6812802" y="135875"/>
                  <a:pt x="6765230" y="133961"/>
                </a:cubicBezTo>
                <a:cubicBezTo>
                  <a:pt x="6751729" y="133323"/>
                  <a:pt x="6738871" y="135237"/>
                  <a:pt x="6725371" y="134599"/>
                </a:cubicBezTo>
                <a:cubicBezTo>
                  <a:pt x="6709942" y="134599"/>
                  <a:pt x="6695156" y="137151"/>
                  <a:pt x="6679727" y="137789"/>
                </a:cubicBezTo>
                <a:cubicBezTo>
                  <a:pt x="6672013" y="138427"/>
                  <a:pt x="6663655" y="143530"/>
                  <a:pt x="6655941" y="137789"/>
                </a:cubicBezTo>
                <a:cubicBezTo>
                  <a:pt x="6655297" y="137789"/>
                  <a:pt x="6654654" y="137789"/>
                  <a:pt x="6654012" y="137789"/>
                </a:cubicBezTo>
                <a:cubicBezTo>
                  <a:pt x="6652726" y="137789"/>
                  <a:pt x="6650797" y="137789"/>
                  <a:pt x="6649512" y="137789"/>
                </a:cubicBezTo>
                <a:cubicBezTo>
                  <a:pt x="6631511" y="137789"/>
                  <a:pt x="6613510" y="137789"/>
                  <a:pt x="6595510" y="137789"/>
                </a:cubicBezTo>
                <a:cubicBezTo>
                  <a:pt x="6594224" y="137789"/>
                  <a:pt x="6592938" y="137151"/>
                  <a:pt x="6592296" y="139064"/>
                </a:cubicBezTo>
                <a:cubicBezTo>
                  <a:pt x="6591653" y="140340"/>
                  <a:pt x="6592938" y="140978"/>
                  <a:pt x="6594224" y="141616"/>
                </a:cubicBezTo>
                <a:cubicBezTo>
                  <a:pt x="6597438" y="143530"/>
                  <a:pt x="6600652" y="144168"/>
                  <a:pt x="6603867" y="144168"/>
                </a:cubicBezTo>
                <a:cubicBezTo>
                  <a:pt x="6607081" y="144168"/>
                  <a:pt x="6610296" y="144168"/>
                  <a:pt x="6612867" y="144168"/>
                </a:cubicBezTo>
                <a:cubicBezTo>
                  <a:pt x="6613510" y="144168"/>
                  <a:pt x="6614796" y="144168"/>
                  <a:pt x="6614796" y="145444"/>
                </a:cubicBezTo>
                <a:cubicBezTo>
                  <a:pt x="6614796" y="146719"/>
                  <a:pt x="6613510" y="146081"/>
                  <a:pt x="6612867" y="146081"/>
                </a:cubicBezTo>
                <a:cubicBezTo>
                  <a:pt x="6603867" y="146719"/>
                  <a:pt x="6594867" y="147357"/>
                  <a:pt x="6585867" y="146081"/>
                </a:cubicBezTo>
                <a:cubicBezTo>
                  <a:pt x="6567866" y="142892"/>
                  <a:pt x="6549222" y="142892"/>
                  <a:pt x="6531222" y="144806"/>
                </a:cubicBezTo>
                <a:cubicBezTo>
                  <a:pt x="6520293" y="146081"/>
                  <a:pt x="6508721" y="147357"/>
                  <a:pt x="6497792" y="144168"/>
                </a:cubicBezTo>
                <a:cubicBezTo>
                  <a:pt x="6496507" y="143530"/>
                  <a:pt x="6495221" y="144168"/>
                  <a:pt x="6494578" y="142254"/>
                </a:cubicBezTo>
                <a:cubicBezTo>
                  <a:pt x="6493292" y="139702"/>
                  <a:pt x="6491364" y="139702"/>
                  <a:pt x="6489435" y="139702"/>
                </a:cubicBezTo>
                <a:cubicBezTo>
                  <a:pt x="6459862" y="140340"/>
                  <a:pt x="6430290" y="138427"/>
                  <a:pt x="6400075" y="138427"/>
                </a:cubicBezTo>
                <a:cubicBezTo>
                  <a:pt x="6220069" y="139064"/>
                  <a:pt x="6040706" y="137151"/>
                  <a:pt x="5860700" y="139064"/>
                </a:cubicBezTo>
                <a:cubicBezTo>
                  <a:pt x="5801555" y="139702"/>
                  <a:pt x="5741767" y="139064"/>
                  <a:pt x="5682623" y="139064"/>
                </a:cubicBezTo>
                <a:cubicBezTo>
                  <a:pt x="5591334" y="139064"/>
                  <a:pt x="5500688" y="139064"/>
                  <a:pt x="5410042" y="139064"/>
                </a:cubicBezTo>
                <a:cubicBezTo>
                  <a:pt x="5408113" y="139064"/>
                  <a:pt x="5405542" y="139702"/>
                  <a:pt x="5404899" y="138427"/>
                </a:cubicBezTo>
                <a:cubicBezTo>
                  <a:pt x="5402327" y="134599"/>
                  <a:pt x="5398470" y="135875"/>
                  <a:pt x="5395256" y="135875"/>
                </a:cubicBezTo>
                <a:cubicBezTo>
                  <a:pt x="5374041" y="136513"/>
                  <a:pt x="5352826" y="138427"/>
                  <a:pt x="5331611" y="139064"/>
                </a:cubicBezTo>
                <a:cubicBezTo>
                  <a:pt x="5312968" y="139702"/>
                  <a:pt x="5293681" y="139702"/>
                  <a:pt x="5275038" y="139702"/>
                </a:cubicBezTo>
                <a:cubicBezTo>
                  <a:pt x="5255751" y="139702"/>
                  <a:pt x="5237108" y="141616"/>
                  <a:pt x="5217821" y="140978"/>
                </a:cubicBezTo>
                <a:cubicBezTo>
                  <a:pt x="5203678" y="140340"/>
                  <a:pt x="5188892" y="142254"/>
                  <a:pt x="5174749" y="142254"/>
                </a:cubicBezTo>
                <a:cubicBezTo>
                  <a:pt x="5158034" y="142254"/>
                  <a:pt x="5140676" y="141616"/>
                  <a:pt x="5123961" y="142892"/>
                </a:cubicBezTo>
                <a:cubicBezTo>
                  <a:pt x="5114961" y="143530"/>
                  <a:pt x="5105317" y="144168"/>
                  <a:pt x="5096317" y="143530"/>
                </a:cubicBezTo>
                <a:cubicBezTo>
                  <a:pt x="5091174" y="142892"/>
                  <a:pt x="5085388" y="142892"/>
                  <a:pt x="5080245" y="143530"/>
                </a:cubicBezTo>
                <a:cubicBezTo>
                  <a:pt x="5058387" y="146081"/>
                  <a:pt x="5035887" y="144806"/>
                  <a:pt x="5013386" y="145444"/>
                </a:cubicBezTo>
                <a:cubicBezTo>
                  <a:pt x="4986385" y="146719"/>
                  <a:pt x="4960027" y="144806"/>
                  <a:pt x="4933026" y="146719"/>
                </a:cubicBezTo>
                <a:cubicBezTo>
                  <a:pt x="4923383" y="147357"/>
                  <a:pt x="4913740" y="145444"/>
                  <a:pt x="4904740" y="146719"/>
                </a:cubicBezTo>
                <a:cubicBezTo>
                  <a:pt x="4886739" y="148633"/>
                  <a:pt x="4868738" y="147995"/>
                  <a:pt x="4850738" y="148633"/>
                </a:cubicBezTo>
                <a:cubicBezTo>
                  <a:pt x="4828237" y="149909"/>
                  <a:pt x="4805736" y="150547"/>
                  <a:pt x="4783236" y="151185"/>
                </a:cubicBezTo>
                <a:cubicBezTo>
                  <a:pt x="4756235" y="152461"/>
                  <a:pt x="4728591" y="153736"/>
                  <a:pt x="4700947" y="152461"/>
                </a:cubicBezTo>
                <a:cubicBezTo>
                  <a:pt x="4697090" y="152461"/>
                  <a:pt x="4693233" y="152461"/>
                  <a:pt x="4688732" y="152461"/>
                </a:cubicBezTo>
                <a:cubicBezTo>
                  <a:pt x="4672660" y="153736"/>
                  <a:pt x="4657232" y="153736"/>
                  <a:pt x="4641160" y="153098"/>
                </a:cubicBezTo>
                <a:cubicBezTo>
                  <a:pt x="4631516" y="152461"/>
                  <a:pt x="4621230" y="151185"/>
                  <a:pt x="4610944" y="153098"/>
                </a:cubicBezTo>
                <a:cubicBezTo>
                  <a:pt x="4609016" y="153736"/>
                  <a:pt x="4607087" y="153098"/>
                  <a:pt x="4605158" y="151823"/>
                </a:cubicBezTo>
                <a:cubicBezTo>
                  <a:pt x="4606444" y="150547"/>
                  <a:pt x="4607730" y="151185"/>
                  <a:pt x="4608373" y="151185"/>
                </a:cubicBezTo>
                <a:cubicBezTo>
                  <a:pt x="4609658" y="151185"/>
                  <a:pt x="4611587" y="151823"/>
                  <a:pt x="4612230" y="149909"/>
                </a:cubicBezTo>
                <a:cubicBezTo>
                  <a:pt x="4612230" y="147995"/>
                  <a:pt x="4610301" y="148633"/>
                  <a:pt x="4609016" y="148633"/>
                </a:cubicBezTo>
                <a:cubicBezTo>
                  <a:pt x="4598729" y="148633"/>
                  <a:pt x="4588443" y="148633"/>
                  <a:pt x="4578157" y="148633"/>
                </a:cubicBezTo>
                <a:cubicBezTo>
                  <a:pt x="4569800" y="148633"/>
                  <a:pt x="4560800" y="148633"/>
                  <a:pt x="4552442" y="150547"/>
                </a:cubicBezTo>
                <a:cubicBezTo>
                  <a:pt x="4546013" y="151823"/>
                  <a:pt x="4540228" y="151823"/>
                  <a:pt x="4533799" y="151823"/>
                </a:cubicBezTo>
                <a:cubicBezTo>
                  <a:pt x="4493940" y="151823"/>
                  <a:pt x="4453439" y="151823"/>
                  <a:pt x="4412938" y="151823"/>
                </a:cubicBezTo>
                <a:cubicBezTo>
                  <a:pt x="4411009" y="151823"/>
                  <a:pt x="4408438" y="151823"/>
                  <a:pt x="4405866" y="151823"/>
                </a:cubicBezTo>
                <a:cubicBezTo>
                  <a:pt x="4383365" y="153736"/>
                  <a:pt x="4360222" y="153736"/>
                  <a:pt x="4337721" y="149909"/>
                </a:cubicBezTo>
                <a:cubicBezTo>
                  <a:pt x="4326792" y="147995"/>
                  <a:pt x="4315863" y="148633"/>
                  <a:pt x="4304291" y="148633"/>
                </a:cubicBezTo>
                <a:cubicBezTo>
                  <a:pt x="4303648" y="148633"/>
                  <a:pt x="4303648" y="148633"/>
                  <a:pt x="4303005" y="148633"/>
                </a:cubicBezTo>
                <a:cubicBezTo>
                  <a:pt x="4292719" y="151823"/>
                  <a:pt x="4282433" y="151823"/>
                  <a:pt x="4271504" y="151823"/>
                </a:cubicBezTo>
                <a:cubicBezTo>
                  <a:pt x="4230360" y="151823"/>
                  <a:pt x="4189216" y="151823"/>
                  <a:pt x="4148714" y="151823"/>
                </a:cubicBezTo>
                <a:cubicBezTo>
                  <a:pt x="4141000" y="151823"/>
                  <a:pt x="4132642" y="151823"/>
                  <a:pt x="4124928" y="153098"/>
                </a:cubicBezTo>
                <a:cubicBezTo>
                  <a:pt x="4120428" y="153736"/>
                  <a:pt x="4115928" y="155012"/>
                  <a:pt x="4111427" y="155012"/>
                </a:cubicBezTo>
                <a:cubicBezTo>
                  <a:pt x="4096641" y="155012"/>
                  <a:pt x="4081855" y="155012"/>
                  <a:pt x="4067069" y="155012"/>
                </a:cubicBezTo>
                <a:cubicBezTo>
                  <a:pt x="4036211" y="155650"/>
                  <a:pt x="4005353" y="158840"/>
                  <a:pt x="3973851" y="158202"/>
                </a:cubicBezTo>
                <a:cubicBezTo>
                  <a:pt x="3961637" y="158202"/>
                  <a:pt x="3949422" y="159478"/>
                  <a:pt x="3937208" y="159478"/>
                </a:cubicBezTo>
                <a:cubicBezTo>
                  <a:pt x="3910849" y="159478"/>
                  <a:pt x="3885134" y="158840"/>
                  <a:pt x="3858776" y="158202"/>
                </a:cubicBezTo>
                <a:cubicBezTo>
                  <a:pt x="3813132" y="157564"/>
                  <a:pt x="3767488" y="158840"/>
                  <a:pt x="3722486" y="160115"/>
                </a:cubicBezTo>
                <a:cubicBezTo>
                  <a:pt x="3715415" y="160115"/>
                  <a:pt x="3708343" y="160115"/>
                  <a:pt x="3701914" y="158840"/>
                </a:cubicBezTo>
                <a:cubicBezTo>
                  <a:pt x="3694842" y="158202"/>
                  <a:pt x="3687770" y="156926"/>
                  <a:pt x="3681342" y="160115"/>
                </a:cubicBezTo>
                <a:cubicBezTo>
                  <a:pt x="3678770" y="161391"/>
                  <a:pt x="3675556" y="160753"/>
                  <a:pt x="3672342" y="160753"/>
                </a:cubicBezTo>
                <a:cubicBezTo>
                  <a:pt x="3669770" y="160753"/>
                  <a:pt x="3666556" y="160115"/>
                  <a:pt x="3663984" y="159478"/>
                </a:cubicBezTo>
                <a:cubicBezTo>
                  <a:pt x="3640840" y="156926"/>
                  <a:pt x="3617697" y="157564"/>
                  <a:pt x="3593910" y="156926"/>
                </a:cubicBezTo>
                <a:cubicBezTo>
                  <a:pt x="3581053" y="156288"/>
                  <a:pt x="3568195" y="155650"/>
                  <a:pt x="3555980" y="155012"/>
                </a:cubicBezTo>
                <a:cubicBezTo>
                  <a:pt x="3554052" y="155012"/>
                  <a:pt x="3552123" y="154374"/>
                  <a:pt x="3550195" y="155650"/>
                </a:cubicBezTo>
                <a:cubicBezTo>
                  <a:pt x="3548266" y="156926"/>
                  <a:pt x="3551481" y="158840"/>
                  <a:pt x="3550195" y="160115"/>
                </a:cubicBezTo>
                <a:cubicBezTo>
                  <a:pt x="3546980" y="158840"/>
                  <a:pt x="3543123" y="159478"/>
                  <a:pt x="3539266" y="159478"/>
                </a:cubicBezTo>
                <a:cubicBezTo>
                  <a:pt x="3527051" y="160115"/>
                  <a:pt x="3515479" y="160753"/>
                  <a:pt x="3503265" y="160753"/>
                </a:cubicBezTo>
                <a:cubicBezTo>
                  <a:pt x="3415833" y="160753"/>
                  <a:pt x="3328402" y="160753"/>
                  <a:pt x="3240327" y="160753"/>
                </a:cubicBezTo>
                <a:cubicBezTo>
                  <a:pt x="3176039" y="160753"/>
                  <a:pt x="3111752" y="160753"/>
                  <a:pt x="3048107" y="160115"/>
                </a:cubicBezTo>
                <a:cubicBezTo>
                  <a:pt x="2994748" y="159478"/>
                  <a:pt x="2941389" y="160115"/>
                  <a:pt x="2888030" y="159478"/>
                </a:cubicBezTo>
                <a:cubicBezTo>
                  <a:pt x="2825028" y="158840"/>
                  <a:pt x="2761383" y="159478"/>
                  <a:pt x="2698381" y="158202"/>
                </a:cubicBezTo>
                <a:cubicBezTo>
                  <a:pt x="2666880" y="157564"/>
                  <a:pt x="2636022" y="158202"/>
                  <a:pt x="2604521" y="157564"/>
                </a:cubicBezTo>
                <a:cubicBezTo>
                  <a:pt x="2566591" y="156926"/>
                  <a:pt x="2528018" y="157564"/>
                  <a:pt x="2490088" y="157564"/>
                </a:cubicBezTo>
                <a:cubicBezTo>
                  <a:pt x="2486874" y="157564"/>
                  <a:pt x="2483659" y="157564"/>
                  <a:pt x="2480445" y="155650"/>
                </a:cubicBezTo>
                <a:cubicBezTo>
                  <a:pt x="2475302" y="153098"/>
                  <a:pt x="2470159" y="153736"/>
                  <a:pt x="2464373" y="151823"/>
                </a:cubicBezTo>
                <a:cubicBezTo>
                  <a:pt x="2459873" y="150547"/>
                  <a:pt x="2454730" y="151185"/>
                  <a:pt x="2450230" y="151823"/>
                </a:cubicBezTo>
                <a:cubicBezTo>
                  <a:pt x="2443158" y="152461"/>
                  <a:pt x="2436086" y="153098"/>
                  <a:pt x="2429015" y="152461"/>
                </a:cubicBezTo>
                <a:cubicBezTo>
                  <a:pt x="2425157" y="152461"/>
                  <a:pt x="2420657" y="151185"/>
                  <a:pt x="2417443" y="155012"/>
                </a:cubicBezTo>
                <a:cubicBezTo>
                  <a:pt x="2416800" y="155650"/>
                  <a:pt x="2416157" y="155650"/>
                  <a:pt x="2414871" y="155650"/>
                </a:cubicBezTo>
                <a:cubicBezTo>
                  <a:pt x="2410371" y="155650"/>
                  <a:pt x="2405871" y="156288"/>
                  <a:pt x="2401371" y="156288"/>
                </a:cubicBezTo>
                <a:cubicBezTo>
                  <a:pt x="2385942" y="156288"/>
                  <a:pt x="2370513" y="155650"/>
                  <a:pt x="2355726" y="156288"/>
                </a:cubicBezTo>
                <a:cubicBezTo>
                  <a:pt x="2344155" y="156926"/>
                  <a:pt x="2333226" y="156288"/>
                  <a:pt x="2321654" y="155650"/>
                </a:cubicBezTo>
                <a:cubicBezTo>
                  <a:pt x="2315225" y="155012"/>
                  <a:pt x="2308796" y="154374"/>
                  <a:pt x="2302368" y="155012"/>
                </a:cubicBezTo>
                <a:cubicBezTo>
                  <a:pt x="2295939" y="155650"/>
                  <a:pt x="2288867" y="156288"/>
                  <a:pt x="2282438" y="156288"/>
                </a:cubicBezTo>
                <a:cubicBezTo>
                  <a:pt x="2268938" y="156926"/>
                  <a:pt x="2256080" y="155012"/>
                  <a:pt x="2242580" y="155012"/>
                </a:cubicBezTo>
                <a:cubicBezTo>
                  <a:pt x="2216865" y="155012"/>
                  <a:pt x="2190507" y="153736"/>
                  <a:pt x="2164792" y="155012"/>
                </a:cubicBezTo>
                <a:cubicBezTo>
                  <a:pt x="2157720" y="155012"/>
                  <a:pt x="2150648" y="155650"/>
                  <a:pt x="2144220" y="156926"/>
                </a:cubicBezTo>
                <a:cubicBezTo>
                  <a:pt x="2128148" y="160115"/>
                  <a:pt x="2112076" y="158840"/>
                  <a:pt x="2096004" y="157564"/>
                </a:cubicBezTo>
                <a:cubicBezTo>
                  <a:pt x="2079289" y="155650"/>
                  <a:pt x="2063217" y="153736"/>
                  <a:pt x="2046502" y="154374"/>
                </a:cubicBezTo>
                <a:cubicBezTo>
                  <a:pt x="2040716" y="154374"/>
                  <a:pt x="2035573" y="153736"/>
                  <a:pt x="2029787" y="153098"/>
                </a:cubicBezTo>
                <a:cubicBezTo>
                  <a:pt x="2027216" y="153098"/>
                  <a:pt x="2024644" y="153098"/>
                  <a:pt x="2023358" y="155012"/>
                </a:cubicBezTo>
                <a:cubicBezTo>
                  <a:pt x="2021430" y="158202"/>
                  <a:pt x="2018215" y="158840"/>
                  <a:pt x="2015001" y="158840"/>
                </a:cubicBezTo>
                <a:cubicBezTo>
                  <a:pt x="2011786" y="158840"/>
                  <a:pt x="2008572" y="158840"/>
                  <a:pt x="2006001" y="158840"/>
                </a:cubicBezTo>
                <a:cubicBezTo>
                  <a:pt x="1893497" y="159478"/>
                  <a:pt x="1780993" y="158202"/>
                  <a:pt x="1669132" y="159478"/>
                </a:cubicBezTo>
                <a:cubicBezTo>
                  <a:pt x="1633774" y="160115"/>
                  <a:pt x="1598416" y="158202"/>
                  <a:pt x="1562415" y="160753"/>
                </a:cubicBezTo>
                <a:cubicBezTo>
                  <a:pt x="1548271" y="161391"/>
                  <a:pt x="1534128" y="160115"/>
                  <a:pt x="1519984" y="158202"/>
                </a:cubicBezTo>
                <a:cubicBezTo>
                  <a:pt x="1507770" y="156288"/>
                  <a:pt x="1494912" y="157564"/>
                  <a:pt x="1482698" y="157564"/>
                </a:cubicBezTo>
                <a:cubicBezTo>
                  <a:pt x="1428053" y="158202"/>
                  <a:pt x="1374051" y="158202"/>
                  <a:pt x="1319406" y="158202"/>
                </a:cubicBezTo>
                <a:cubicBezTo>
                  <a:pt x="1303977" y="158202"/>
                  <a:pt x="1288548" y="158202"/>
                  <a:pt x="1273119" y="158202"/>
                </a:cubicBezTo>
                <a:cubicBezTo>
                  <a:pt x="1204974" y="157564"/>
                  <a:pt x="1136829" y="158202"/>
                  <a:pt x="1068684" y="157564"/>
                </a:cubicBezTo>
                <a:cubicBezTo>
                  <a:pt x="1044897" y="157564"/>
                  <a:pt x="1021754" y="157564"/>
                  <a:pt x="997967" y="156926"/>
                </a:cubicBezTo>
                <a:cubicBezTo>
                  <a:pt x="938179" y="155650"/>
                  <a:pt x="878392" y="156288"/>
                  <a:pt x="818604" y="155650"/>
                </a:cubicBezTo>
                <a:cubicBezTo>
                  <a:pt x="758816" y="155012"/>
                  <a:pt x="698386" y="153736"/>
                  <a:pt x="638598" y="153736"/>
                </a:cubicBezTo>
                <a:cubicBezTo>
                  <a:pt x="605169" y="153736"/>
                  <a:pt x="571739" y="153736"/>
                  <a:pt x="537666" y="153098"/>
                </a:cubicBezTo>
                <a:cubicBezTo>
                  <a:pt x="496522" y="152461"/>
                  <a:pt x="455378" y="151823"/>
                  <a:pt x="414234" y="151823"/>
                </a:cubicBezTo>
                <a:cubicBezTo>
                  <a:pt x="378875" y="151823"/>
                  <a:pt x="343517" y="150547"/>
                  <a:pt x="308159" y="150547"/>
                </a:cubicBezTo>
                <a:cubicBezTo>
                  <a:pt x="305587" y="150547"/>
                  <a:pt x="303659" y="150547"/>
                  <a:pt x="301730" y="149271"/>
                </a:cubicBezTo>
                <a:cubicBezTo>
                  <a:pt x="299158" y="147357"/>
                  <a:pt x="295944" y="146719"/>
                  <a:pt x="293372" y="146719"/>
                </a:cubicBezTo>
                <a:cubicBezTo>
                  <a:pt x="267014" y="145444"/>
                  <a:pt x="240656" y="145444"/>
                  <a:pt x="214298" y="146719"/>
                </a:cubicBezTo>
                <a:cubicBezTo>
                  <a:pt x="207227" y="146719"/>
                  <a:pt x="200155" y="147357"/>
                  <a:pt x="193083" y="149271"/>
                </a:cubicBezTo>
                <a:cubicBezTo>
                  <a:pt x="189226" y="150547"/>
                  <a:pt x="185369" y="149909"/>
                  <a:pt x="181512" y="149909"/>
                </a:cubicBezTo>
                <a:cubicBezTo>
                  <a:pt x="167368" y="149909"/>
                  <a:pt x="153225" y="149271"/>
                  <a:pt x="139082" y="148633"/>
                </a:cubicBezTo>
                <a:cubicBezTo>
                  <a:pt x="120438" y="147357"/>
                  <a:pt x="101795" y="149909"/>
                  <a:pt x="83151" y="148633"/>
                </a:cubicBezTo>
                <a:cubicBezTo>
                  <a:pt x="68365" y="147357"/>
                  <a:pt x="54222" y="147995"/>
                  <a:pt x="39435" y="147995"/>
                </a:cubicBezTo>
                <a:cubicBezTo>
                  <a:pt x="38150" y="147995"/>
                  <a:pt x="35578" y="148633"/>
                  <a:pt x="34935" y="146719"/>
                </a:cubicBezTo>
                <a:cubicBezTo>
                  <a:pt x="35578" y="145444"/>
                  <a:pt x="37507" y="145444"/>
                  <a:pt x="38793" y="145444"/>
                </a:cubicBezTo>
                <a:cubicBezTo>
                  <a:pt x="42650" y="145444"/>
                  <a:pt x="46507" y="144806"/>
                  <a:pt x="49722" y="144806"/>
                </a:cubicBezTo>
                <a:cubicBezTo>
                  <a:pt x="64508" y="143530"/>
                  <a:pt x="79294" y="146081"/>
                  <a:pt x="94080" y="145444"/>
                </a:cubicBezTo>
                <a:cubicBezTo>
                  <a:pt x="94723" y="145444"/>
                  <a:pt x="95366" y="145444"/>
                  <a:pt x="95366" y="146081"/>
                </a:cubicBezTo>
                <a:cubicBezTo>
                  <a:pt x="97295" y="146719"/>
                  <a:pt x="99223" y="147357"/>
                  <a:pt x="99866" y="144806"/>
                </a:cubicBezTo>
                <a:cubicBezTo>
                  <a:pt x="100509" y="141616"/>
                  <a:pt x="97937" y="141616"/>
                  <a:pt x="96652" y="141616"/>
                </a:cubicBezTo>
                <a:cubicBezTo>
                  <a:pt x="90223" y="140340"/>
                  <a:pt x="83794" y="139702"/>
                  <a:pt x="77365" y="139064"/>
                </a:cubicBezTo>
                <a:cubicBezTo>
                  <a:pt x="58722" y="135875"/>
                  <a:pt x="40078" y="131410"/>
                  <a:pt x="23364" y="123117"/>
                </a:cubicBezTo>
                <a:cubicBezTo>
                  <a:pt x="16292" y="119289"/>
                  <a:pt x="9863" y="114186"/>
                  <a:pt x="5363" y="107807"/>
                </a:cubicBezTo>
                <a:cubicBezTo>
                  <a:pt x="2149" y="103341"/>
                  <a:pt x="863" y="98876"/>
                  <a:pt x="220" y="93135"/>
                </a:cubicBezTo>
                <a:cubicBezTo>
                  <a:pt x="-1066" y="84204"/>
                  <a:pt x="3434" y="74636"/>
                  <a:pt x="9863" y="65705"/>
                </a:cubicBezTo>
                <a:cubicBezTo>
                  <a:pt x="22721" y="47843"/>
                  <a:pt x="38793" y="34447"/>
                  <a:pt x="56793" y="22327"/>
                </a:cubicBezTo>
                <a:cubicBezTo>
                  <a:pt x="58722" y="21051"/>
                  <a:pt x="60650" y="21051"/>
                  <a:pt x="62579" y="20413"/>
                </a:cubicBezTo>
                <a:cubicBezTo>
                  <a:pt x="74794" y="18499"/>
                  <a:pt x="86366" y="20413"/>
                  <a:pt x="98580" y="21689"/>
                </a:cubicBezTo>
                <a:cubicBezTo>
                  <a:pt x="119152" y="22965"/>
                  <a:pt x="139725" y="24879"/>
                  <a:pt x="160297" y="26792"/>
                </a:cubicBezTo>
                <a:cubicBezTo>
                  <a:pt x="172511" y="28068"/>
                  <a:pt x="185369" y="27430"/>
                  <a:pt x="197584" y="26792"/>
                </a:cubicBezTo>
                <a:cubicBezTo>
                  <a:pt x="222013" y="26154"/>
                  <a:pt x="245799" y="26154"/>
                  <a:pt x="269586" y="26154"/>
                </a:cubicBezTo>
                <a:cubicBezTo>
                  <a:pt x="324231" y="26154"/>
                  <a:pt x="378875" y="26154"/>
                  <a:pt x="434163" y="26792"/>
                </a:cubicBezTo>
                <a:cubicBezTo>
                  <a:pt x="442520" y="26792"/>
                  <a:pt x="451521" y="28706"/>
                  <a:pt x="460521" y="28068"/>
                </a:cubicBezTo>
                <a:cubicBezTo>
                  <a:pt x="484307" y="26792"/>
                  <a:pt x="508094" y="28706"/>
                  <a:pt x="531880" y="28706"/>
                </a:cubicBezTo>
                <a:cubicBezTo>
                  <a:pt x="552452" y="28706"/>
                  <a:pt x="572382" y="29344"/>
                  <a:pt x="592954" y="29344"/>
                </a:cubicBezTo>
                <a:cubicBezTo>
                  <a:pt x="673957" y="29344"/>
                  <a:pt x="754959" y="29982"/>
                  <a:pt x="836605" y="28706"/>
                </a:cubicBezTo>
                <a:cubicBezTo>
                  <a:pt x="849462" y="28706"/>
                  <a:pt x="862320" y="29344"/>
                  <a:pt x="875177" y="27430"/>
                </a:cubicBezTo>
                <a:cubicBezTo>
                  <a:pt x="875820" y="27430"/>
                  <a:pt x="877106" y="27430"/>
                  <a:pt x="877106" y="28068"/>
                </a:cubicBezTo>
                <a:cubicBezTo>
                  <a:pt x="878392" y="30620"/>
                  <a:pt x="880963" y="30620"/>
                  <a:pt x="882892" y="30620"/>
                </a:cubicBezTo>
                <a:cubicBezTo>
                  <a:pt x="903464" y="29982"/>
                  <a:pt x="924036" y="28068"/>
                  <a:pt x="944608" y="29344"/>
                </a:cubicBezTo>
                <a:cubicBezTo>
                  <a:pt x="949751" y="29344"/>
                  <a:pt x="954894" y="29344"/>
                  <a:pt x="960037" y="29344"/>
                </a:cubicBezTo>
                <a:cubicBezTo>
                  <a:pt x="992824" y="28068"/>
                  <a:pt x="1025611" y="27430"/>
                  <a:pt x="1058398" y="26154"/>
                </a:cubicBezTo>
                <a:cubicBezTo>
                  <a:pt x="1078970" y="25516"/>
                  <a:pt x="1098899" y="24879"/>
                  <a:pt x="1119471" y="24879"/>
                </a:cubicBezTo>
                <a:cubicBezTo>
                  <a:pt x="1131686" y="24879"/>
                  <a:pt x="1144544" y="25516"/>
                  <a:pt x="1157401" y="24879"/>
                </a:cubicBezTo>
                <a:cubicBezTo>
                  <a:pt x="1181188" y="23603"/>
                  <a:pt x="1204974" y="22965"/>
                  <a:pt x="1228761" y="20413"/>
                </a:cubicBezTo>
                <a:cubicBezTo>
                  <a:pt x="1231975" y="19775"/>
                  <a:pt x="1235189" y="20413"/>
                  <a:pt x="1237761" y="17861"/>
                </a:cubicBezTo>
                <a:cubicBezTo>
                  <a:pt x="1239690" y="16586"/>
                  <a:pt x="1241618" y="15948"/>
                  <a:pt x="1243547" y="15948"/>
                </a:cubicBezTo>
                <a:cubicBezTo>
                  <a:pt x="1253190" y="15948"/>
                  <a:pt x="1262833" y="15948"/>
                  <a:pt x="1273119" y="16586"/>
                </a:cubicBezTo>
                <a:cubicBezTo>
                  <a:pt x="1284048" y="17224"/>
                  <a:pt x="1295620" y="17861"/>
                  <a:pt x="1306549" y="19137"/>
                </a:cubicBezTo>
                <a:cubicBezTo>
                  <a:pt x="1318121" y="19775"/>
                  <a:pt x="1329050" y="21051"/>
                  <a:pt x="1339979" y="20413"/>
                </a:cubicBezTo>
                <a:cubicBezTo>
                  <a:pt x="1365694" y="19775"/>
                  <a:pt x="1392052" y="19137"/>
                  <a:pt x="1417767" y="19137"/>
                </a:cubicBezTo>
                <a:cubicBezTo>
                  <a:pt x="1518056" y="18499"/>
                  <a:pt x="1618988" y="18499"/>
                  <a:pt x="1719277" y="19137"/>
                </a:cubicBezTo>
                <a:cubicBezTo>
                  <a:pt x="1801565" y="19775"/>
                  <a:pt x="1884497" y="19137"/>
                  <a:pt x="1966785" y="19775"/>
                </a:cubicBezTo>
                <a:cubicBezTo>
                  <a:pt x="2033002" y="20413"/>
                  <a:pt x="2098575" y="19775"/>
                  <a:pt x="2164792" y="19775"/>
                </a:cubicBezTo>
                <a:cubicBezTo>
                  <a:pt x="2175078" y="19775"/>
                  <a:pt x="2186007" y="19775"/>
                  <a:pt x="2196293" y="19775"/>
                </a:cubicBezTo>
                <a:cubicBezTo>
                  <a:pt x="2211722" y="20413"/>
                  <a:pt x="2227151" y="20413"/>
                  <a:pt x="2242580" y="19775"/>
                </a:cubicBezTo>
                <a:cubicBezTo>
                  <a:pt x="2246437" y="19775"/>
                  <a:pt x="2250294" y="19137"/>
                  <a:pt x="2253509" y="19137"/>
                </a:cubicBezTo>
                <a:cubicBezTo>
                  <a:pt x="2346083" y="19137"/>
                  <a:pt x="2438015" y="19775"/>
                  <a:pt x="2530589" y="16586"/>
                </a:cubicBezTo>
                <a:cubicBezTo>
                  <a:pt x="2553733" y="15948"/>
                  <a:pt x="2576877" y="18499"/>
                  <a:pt x="2600020" y="17224"/>
                </a:cubicBezTo>
                <a:cubicBezTo>
                  <a:pt x="2629593" y="15948"/>
                  <a:pt x="2659165" y="18499"/>
                  <a:pt x="2688738" y="17861"/>
                </a:cubicBezTo>
                <a:cubicBezTo>
                  <a:pt x="2713167" y="17861"/>
                  <a:pt x="2737596" y="17861"/>
                  <a:pt x="2762026" y="17861"/>
                </a:cubicBezTo>
                <a:cubicBezTo>
                  <a:pt x="2825671" y="18499"/>
                  <a:pt x="2889958" y="18499"/>
                  <a:pt x="2953603" y="19137"/>
                </a:cubicBezTo>
                <a:cubicBezTo>
                  <a:pt x="3020463" y="19775"/>
                  <a:pt x="3087965" y="19775"/>
                  <a:pt x="3154824" y="19775"/>
                </a:cubicBezTo>
                <a:cubicBezTo>
                  <a:pt x="3291115" y="20413"/>
                  <a:pt x="3426762" y="19775"/>
                  <a:pt x="3562409" y="19775"/>
                </a:cubicBezTo>
                <a:cubicBezTo>
                  <a:pt x="3568838" y="19775"/>
                  <a:pt x="3574624" y="20413"/>
                  <a:pt x="3581053" y="20413"/>
                </a:cubicBezTo>
                <a:cubicBezTo>
                  <a:pt x="3604196" y="19137"/>
                  <a:pt x="3627340" y="19137"/>
                  <a:pt x="3651127" y="19137"/>
                </a:cubicBezTo>
                <a:cubicBezTo>
                  <a:pt x="3656270" y="19137"/>
                  <a:pt x="3662055" y="20413"/>
                  <a:pt x="3667841" y="19775"/>
                </a:cubicBezTo>
                <a:cubicBezTo>
                  <a:pt x="3678770" y="18499"/>
                  <a:pt x="3690342" y="18499"/>
                  <a:pt x="3701271" y="18499"/>
                </a:cubicBezTo>
                <a:cubicBezTo>
                  <a:pt x="3720557" y="18499"/>
                  <a:pt x="3739844" y="19137"/>
                  <a:pt x="3758487" y="17861"/>
                </a:cubicBezTo>
                <a:cubicBezTo>
                  <a:pt x="3767488" y="17224"/>
                  <a:pt x="3776488" y="15310"/>
                  <a:pt x="3786131" y="15310"/>
                </a:cubicBezTo>
                <a:cubicBezTo>
                  <a:pt x="3810560" y="15310"/>
                  <a:pt x="3835632" y="15310"/>
                  <a:pt x="3860062" y="15310"/>
                </a:cubicBezTo>
                <a:cubicBezTo>
                  <a:pt x="3867134" y="15310"/>
                  <a:pt x="3873562" y="14672"/>
                  <a:pt x="3880634" y="13396"/>
                </a:cubicBezTo>
                <a:cubicBezTo>
                  <a:pt x="3885134" y="12758"/>
                  <a:pt x="3889634" y="12120"/>
                  <a:pt x="3894777" y="12120"/>
                </a:cubicBezTo>
                <a:cubicBezTo>
                  <a:pt x="3912778" y="12120"/>
                  <a:pt x="3930779" y="12120"/>
                  <a:pt x="3948779" y="12120"/>
                </a:cubicBezTo>
                <a:cubicBezTo>
                  <a:pt x="3951351" y="12120"/>
                  <a:pt x="3954565" y="12120"/>
                  <a:pt x="3957137" y="12758"/>
                </a:cubicBezTo>
                <a:cubicBezTo>
                  <a:pt x="3964208" y="13396"/>
                  <a:pt x="3971923" y="14034"/>
                  <a:pt x="3978995" y="13396"/>
                </a:cubicBezTo>
                <a:cubicBezTo>
                  <a:pt x="3984138" y="12758"/>
                  <a:pt x="3989923" y="13396"/>
                  <a:pt x="3995067" y="13396"/>
                </a:cubicBezTo>
                <a:cubicBezTo>
                  <a:pt x="4013710" y="14034"/>
                  <a:pt x="4032996" y="14672"/>
                  <a:pt x="4051640" y="15310"/>
                </a:cubicBezTo>
                <a:cubicBezTo>
                  <a:pt x="4064497" y="15310"/>
                  <a:pt x="4077355" y="14672"/>
                  <a:pt x="4090855" y="14672"/>
                </a:cubicBezTo>
                <a:cubicBezTo>
                  <a:pt x="4129428" y="14672"/>
                  <a:pt x="4168001" y="13396"/>
                  <a:pt x="4207217" y="13396"/>
                </a:cubicBezTo>
                <a:cubicBezTo>
                  <a:pt x="4213645" y="13396"/>
                  <a:pt x="4220074" y="14034"/>
                  <a:pt x="4227146" y="14034"/>
                </a:cubicBezTo>
                <a:cubicBezTo>
                  <a:pt x="4235503" y="13396"/>
                  <a:pt x="4243860" y="12758"/>
                  <a:pt x="4252218" y="12758"/>
                </a:cubicBezTo>
                <a:cubicBezTo>
                  <a:pt x="4280505" y="12758"/>
                  <a:pt x="4308791" y="12758"/>
                  <a:pt x="4337078" y="12758"/>
                </a:cubicBezTo>
                <a:cubicBezTo>
                  <a:pt x="4342864" y="12758"/>
                  <a:pt x="4348007" y="13396"/>
                  <a:pt x="4353793" y="13396"/>
                </a:cubicBezTo>
                <a:cubicBezTo>
                  <a:pt x="4360864" y="12758"/>
                  <a:pt x="4367936" y="12120"/>
                  <a:pt x="4375650" y="12120"/>
                </a:cubicBezTo>
                <a:cubicBezTo>
                  <a:pt x="4436724" y="11482"/>
                  <a:pt x="4498440" y="12120"/>
                  <a:pt x="4559514" y="11482"/>
                </a:cubicBezTo>
                <a:cubicBezTo>
                  <a:pt x="4623159" y="10844"/>
                  <a:pt x="4687446" y="11482"/>
                  <a:pt x="4751092" y="11482"/>
                </a:cubicBezTo>
                <a:cubicBezTo>
                  <a:pt x="4755592" y="11482"/>
                  <a:pt x="4760092" y="12120"/>
                  <a:pt x="4764592" y="11482"/>
                </a:cubicBezTo>
                <a:cubicBezTo>
                  <a:pt x="4777449" y="11482"/>
                  <a:pt x="4789664" y="10207"/>
                  <a:pt x="4802522" y="10207"/>
                </a:cubicBezTo>
                <a:cubicBezTo>
                  <a:pt x="4897025" y="10207"/>
                  <a:pt x="4991528" y="10207"/>
                  <a:pt x="5086031" y="10207"/>
                </a:cubicBezTo>
                <a:cubicBezTo>
                  <a:pt x="5092460" y="10207"/>
                  <a:pt x="5098889" y="10844"/>
                  <a:pt x="5104675" y="10844"/>
                </a:cubicBezTo>
                <a:cubicBezTo>
                  <a:pt x="5113032" y="10207"/>
                  <a:pt x="5121389" y="9569"/>
                  <a:pt x="5129747" y="9569"/>
                </a:cubicBezTo>
                <a:cubicBezTo>
                  <a:pt x="5210750" y="9569"/>
                  <a:pt x="5291752" y="9569"/>
                  <a:pt x="5372755" y="9569"/>
                </a:cubicBezTo>
                <a:cubicBezTo>
                  <a:pt x="5377898" y="9569"/>
                  <a:pt x="5383041" y="10844"/>
                  <a:pt x="5388184" y="10207"/>
                </a:cubicBezTo>
                <a:cubicBezTo>
                  <a:pt x="5399113" y="8931"/>
                  <a:pt x="5410042" y="8931"/>
                  <a:pt x="5420328" y="8931"/>
                </a:cubicBezTo>
                <a:cubicBezTo>
                  <a:pt x="5451829" y="8293"/>
                  <a:pt x="5483973" y="10844"/>
                  <a:pt x="5515474" y="10207"/>
                </a:cubicBezTo>
                <a:cubicBezTo>
                  <a:pt x="5523188" y="10207"/>
                  <a:pt x="5530903" y="10207"/>
                  <a:pt x="5537975" y="9569"/>
                </a:cubicBezTo>
                <a:cubicBezTo>
                  <a:pt x="5543118" y="8931"/>
                  <a:pt x="5547618" y="8931"/>
                  <a:pt x="5552118" y="8931"/>
                </a:cubicBezTo>
                <a:cubicBezTo>
                  <a:pt x="5679408" y="8293"/>
                  <a:pt x="5807341" y="10207"/>
                  <a:pt x="5934631" y="7655"/>
                </a:cubicBezTo>
                <a:cubicBezTo>
                  <a:pt x="5978989" y="7017"/>
                  <a:pt x="6023991" y="7655"/>
                  <a:pt x="6068350" y="7655"/>
                </a:cubicBezTo>
                <a:cubicBezTo>
                  <a:pt x="6074778" y="7655"/>
                  <a:pt x="6081207" y="8931"/>
                  <a:pt x="6086993" y="8293"/>
                </a:cubicBezTo>
                <a:cubicBezTo>
                  <a:pt x="6098565" y="7655"/>
                  <a:pt x="6109494" y="7017"/>
                  <a:pt x="6121065" y="7017"/>
                </a:cubicBezTo>
                <a:cubicBezTo>
                  <a:pt x="6135852" y="7017"/>
                  <a:pt x="6149995" y="7017"/>
                  <a:pt x="6164781" y="7017"/>
                </a:cubicBezTo>
                <a:cubicBezTo>
                  <a:pt x="6205925" y="7017"/>
                  <a:pt x="6247070" y="7017"/>
                  <a:pt x="6288214" y="6379"/>
                </a:cubicBezTo>
                <a:cubicBezTo>
                  <a:pt x="6301714" y="6379"/>
                  <a:pt x="6315215" y="5741"/>
                  <a:pt x="6328072" y="5741"/>
                </a:cubicBezTo>
                <a:cubicBezTo>
                  <a:pt x="6480435" y="5741"/>
                  <a:pt x="6632796" y="5741"/>
                  <a:pt x="6785159" y="5741"/>
                </a:cubicBezTo>
                <a:cubicBezTo>
                  <a:pt x="6794802" y="5741"/>
                  <a:pt x="6804445" y="5741"/>
                  <a:pt x="6813446" y="4465"/>
                </a:cubicBezTo>
                <a:cubicBezTo>
                  <a:pt x="6828232" y="3190"/>
                  <a:pt x="6842375" y="2552"/>
                  <a:pt x="6857161" y="2552"/>
                </a:cubicBezTo>
                <a:cubicBezTo>
                  <a:pt x="6876447" y="2552"/>
                  <a:pt x="6895734" y="4465"/>
                  <a:pt x="6915663" y="4465"/>
                </a:cubicBezTo>
                <a:cubicBezTo>
                  <a:pt x="6941378" y="4465"/>
                  <a:pt x="6967737" y="3827"/>
                  <a:pt x="6993452" y="5103"/>
                </a:cubicBezTo>
                <a:cubicBezTo>
                  <a:pt x="6997952" y="5103"/>
                  <a:pt x="7001809" y="5741"/>
                  <a:pt x="7006309" y="5103"/>
                </a:cubicBezTo>
                <a:cubicBezTo>
                  <a:pt x="7009524" y="4465"/>
                  <a:pt x="7013381" y="3827"/>
                  <a:pt x="7013381" y="0"/>
                </a:cubicBezTo>
                <a:cubicBezTo>
                  <a:pt x="7021095" y="0"/>
                  <a:pt x="7028167" y="0"/>
                  <a:pt x="7035882" y="0"/>
                </a:cubicBezTo>
                <a:cubicBezTo>
                  <a:pt x="7030096" y="1914"/>
                  <a:pt x="7023667" y="0"/>
                  <a:pt x="7017881" y="1276"/>
                </a:cubicBezTo>
                <a:cubicBezTo>
                  <a:pt x="7046168" y="2552"/>
                  <a:pt x="7074454" y="3190"/>
                  <a:pt x="7102741" y="1276"/>
                </a:cubicBezTo>
                <a:cubicBezTo>
                  <a:pt x="7102098" y="1914"/>
                  <a:pt x="7100169" y="2552"/>
                  <a:pt x="7098241" y="1276"/>
                </a:cubicBezTo>
                <a:close/>
              </a:path>
            </a:pathLst>
          </a:custGeom>
          <a:solidFill>
            <a:srgbClr val="FFCC07"/>
          </a:solidFill>
          <a:ln w="642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8DC97D-64C9-0504-6F8F-2D1DA43BDB75}"/>
              </a:ext>
            </a:extLst>
          </p:cNvPr>
          <p:cNvSpPr txBox="1"/>
          <p:nvPr/>
        </p:nvSpPr>
        <p:spPr>
          <a:xfrm>
            <a:off x="653667" y="2297269"/>
            <a:ext cx="721670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1.  How many babies are born with cystic fibrosis every week?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0E664-15A3-77C1-BED2-47DAD373093C}"/>
              </a:ext>
            </a:extLst>
          </p:cNvPr>
          <p:cNvSpPr txBox="1"/>
          <p:nvPr/>
        </p:nvSpPr>
        <p:spPr>
          <a:xfrm>
            <a:off x="7228376" y="2297268"/>
            <a:ext cx="456676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368B8-DEF7-3D2B-5752-08854DE7A668}"/>
              </a:ext>
            </a:extLst>
          </p:cNvPr>
          <p:cNvSpPr txBox="1"/>
          <p:nvPr/>
        </p:nvSpPr>
        <p:spPr>
          <a:xfrm>
            <a:off x="653666" y="2798374"/>
            <a:ext cx="818553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2.  Cystic fibrosis affects the movement of what two things in the body?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F60902-8D6B-F70C-5C4E-1AB472BD2CB9}"/>
              </a:ext>
            </a:extLst>
          </p:cNvPr>
          <p:cNvSpPr txBox="1"/>
          <p:nvPr/>
        </p:nvSpPr>
        <p:spPr>
          <a:xfrm>
            <a:off x="8356855" y="2810744"/>
            <a:ext cx="190473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Water and salt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F7DAA-8446-7BFC-17EB-62650C91C3B1}"/>
              </a:ext>
            </a:extLst>
          </p:cNvPr>
          <p:cNvSpPr txBox="1"/>
          <p:nvPr/>
        </p:nvSpPr>
        <p:spPr>
          <a:xfrm>
            <a:off x="653666" y="3299479"/>
            <a:ext cx="818553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3.  What two parts of the body are mainly affected by cystic fibrosis?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AE005A-E7D6-3829-122C-2F0908E30BA4}"/>
              </a:ext>
            </a:extLst>
          </p:cNvPr>
          <p:cNvSpPr txBox="1"/>
          <p:nvPr/>
        </p:nvSpPr>
        <p:spPr>
          <a:xfrm>
            <a:off x="7954453" y="3299479"/>
            <a:ext cx="377333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The lungs and digestive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E5A63-B8A5-E5A0-C736-C087B02D2E5A}"/>
              </a:ext>
            </a:extLst>
          </p:cNvPr>
          <p:cNvSpPr txBox="1"/>
          <p:nvPr/>
        </p:nvSpPr>
        <p:spPr>
          <a:xfrm>
            <a:off x="653665" y="3769722"/>
            <a:ext cx="818553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4.  List 3 typical symptoms someone with cystic fibrosis might experience.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C8653E-9B46-7A33-CA59-81C74FE06A49}"/>
              </a:ext>
            </a:extLst>
          </p:cNvPr>
          <p:cNvSpPr txBox="1"/>
          <p:nvPr/>
        </p:nvSpPr>
        <p:spPr>
          <a:xfrm>
            <a:off x="8584764" y="3783095"/>
            <a:ext cx="319557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Frequent chest infections,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3403DB-ED92-9A8F-A559-0BFC099F1311}"/>
              </a:ext>
            </a:extLst>
          </p:cNvPr>
          <p:cNvSpPr txBox="1"/>
          <p:nvPr/>
        </p:nvSpPr>
        <p:spPr>
          <a:xfrm>
            <a:off x="973100" y="4106589"/>
            <a:ext cx="110130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severe coughs, wheezing or shortness of breath, abnormal bowel movements, difficulty gaining weight and, for most men, infertility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A1DC5-6568-F7ED-A0E9-3DACAC068405}"/>
              </a:ext>
            </a:extLst>
          </p:cNvPr>
          <p:cNvSpPr txBox="1"/>
          <p:nvPr/>
        </p:nvSpPr>
        <p:spPr>
          <a:xfrm>
            <a:off x="653665" y="4847106"/>
            <a:ext cx="1056523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5. List 3 treatments that someone with cystic fibrosis might receive to help lessen their symptoms.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1B392B-582C-8692-D512-E04285EDFA37}"/>
              </a:ext>
            </a:extLst>
          </p:cNvPr>
          <p:cNvSpPr txBox="1"/>
          <p:nvPr/>
        </p:nvSpPr>
        <p:spPr>
          <a:xfrm>
            <a:off x="910040" y="5183973"/>
            <a:ext cx="1101301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Antibiotics, physiotherapy, enzyme capsules, special high-fat diets, drugs that thin the mucus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792B77-724D-3DDA-DBA7-B6AD7F63AEEB}"/>
              </a:ext>
            </a:extLst>
          </p:cNvPr>
          <p:cNvSpPr txBox="1"/>
          <p:nvPr/>
        </p:nvSpPr>
        <p:spPr>
          <a:xfrm>
            <a:off x="653665" y="5703988"/>
            <a:ext cx="8185533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Tx/>
              <a:defRPr sz="3685" b="1"/>
            </a:pPr>
            <a:r>
              <a:rPr lang="en-GB" sz="1700" dirty="0">
                <a:solidFill>
                  <a:schemeClr val="bg1"/>
                </a:solidFill>
                <a:latin typeface="Museo Sans 500" panose="02000000000000000000" pitchFamily="2" charset="77"/>
              </a:rPr>
              <a:t>6. How many tablets do some people with cystic fibrosis take in a day?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8103C0-30B7-B9DC-643E-F9402107C082}"/>
              </a:ext>
            </a:extLst>
          </p:cNvPr>
          <p:cNvSpPr txBox="1"/>
          <p:nvPr/>
        </p:nvSpPr>
        <p:spPr>
          <a:xfrm>
            <a:off x="8153400" y="5717361"/>
            <a:ext cx="55517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3084">
              <a:buSzPct val="100000"/>
              <a:defRPr sz="3685" b="1"/>
            </a:pPr>
            <a:r>
              <a:rPr lang="en-GB" sz="1700" dirty="0">
                <a:solidFill>
                  <a:srgbClr val="FFCC07"/>
                </a:solidFill>
                <a:latin typeface="Museo Sans 500" panose="02000000000000000000" pitchFamily="2" charset="77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53367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3" grpId="0"/>
      <p:bldP spid="14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C9FB8326-4C93-7598-B5B8-442D82A00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079" y="-4814668"/>
            <a:ext cx="12364445" cy="11431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0B0A6D8-F9FA-D70C-CF04-CC8B21FC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391629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How CF affects the body?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D5E96B5-AFE1-44DA-C006-3F989114E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1853618"/>
            <a:ext cx="6278419" cy="43877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825500">
              <a:lnSpc>
                <a:spcPct val="100000"/>
              </a:lnSpc>
              <a:buNone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As we just heard, the places most commonly affected by cystic fibrosis are the lungs and the digestive system.</a:t>
            </a:r>
          </a:p>
          <a:p>
            <a:pPr marL="0" indent="0" defTabSz="825500">
              <a:lnSpc>
                <a:spcPct val="100000"/>
              </a:lnSpc>
              <a:buNone/>
              <a:defRPr sz="5500" b="1"/>
            </a:pPr>
            <a:endParaRPr lang="en-GB" sz="24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825500">
              <a:lnSpc>
                <a:spcPct val="100000"/>
              </a:lnSpc>
              <a:buNone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However, there are over 1,400 possible mutations of the faulty gene that causes cystic fibrosis.</a:t>
            </a:r>
          </a:p>
          <a:p>
            <a:pPr marL="0" indent="0" defTabSz="825500">
              <a:lnSpc>
                <a:spcPct val="100000"/>
              </a:lnSpc>
              <a:buNone/>
              <a:defRPr sz="5500" b="1"/>
            </a:pPr>
            <a:endParaRPr lang="en-GB" sz="24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825500">
              <a:lnSpc>
                <a:spcPct val="100000"/>
              </a:lnSpc>
              <a:buNone/>
              <a:defRPr sz="5500" b="1"/>
            </a:pPr>
            <a:r>
              <a:rPr lang="en-GB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This means the way it affects people can vary from person to person. </a:t>
            </a:r>
          </a:p>
        </p:txBody>
      </p:sp>
      <p:pic>
        <p:nvPicPr>
          <p:cNvPr id="13" name="Picture 12" descr="A person's body with a lungs and organs&#10;&#10;Description automatically generated">
            <a:extLst>
              <a:ext uri="{FF2B5EF4-FFF2-40B4-BE49-F238E27FC236}">
                <a16:creationId xmlns:a16="http://schemas.microsoft.com/office/drawing/2014/main" id="{45C25DA3-3FF6-FF9F-59CF-4FDD26D6A2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1121" r="19729" b="-774"/>
          <a:stretch/>
        </p:blipFill>
        <p:spPr>
          <a:xfrm>
            <a:off x="6911576" y="1195279"/>
            <a:ext cx="5131846" cy="5008188"/>
          </a:xfrm>
          <a:prstGeom prst="rect">
            <a:avLst/>
          </a:prstGeom>
        </p:spPr>
      </p:pic>
      <p:pic>
        <p:nvPicPr>
          <p:cNvPr id="14" name="Picture 13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B21011C5-D608-CD54-75E2-1F8747688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1626">
            <a:off x="7210613" y="5963552"/>
            <a:ext cx="506810" cy="555690"/>
          </a:xfrm>
          <a:prstGeom prst="rect">
            <a:avLst/>
          </a:prstGeom>
        </p:spPr>
      </p:pic>
      <p:pic>
        <p:nvPicPr>
          <p:cNvPr id="15" name="Picture 14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FCC96763-F2CB-DDDE-196E-A774A83ADD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19" y="397867"/>
            <a:ext cx="832126" cy="912382"/>
          </a:xfrm>
          <a:prstGeom prst="rect">
            <a:avLst/>
          </a:prstGeom>
        </p:spPr>
      </p:pic>
      <p:sp>
        <p:nvSpPr>
          <p:cNvPr id="16" name="Graphic 7">
            <a:extLst>
              <a:ext uri="{FF2B5EF4-FFF2-40B4-BE49-F238E27FC236}">
                <a16:creationId xmlns:a16="http://schemas.microsoft.com/office/drawing/2014/main" id="{35B8115C-0B93-A8C1-15B0-15AEB492757C}"/>
              </a:ext>
            </a:extLst>
          </p:cNvPr>
          <p:cNvSpPr/>
          <p:nvPr/>
        </p:nvSpPr>
        <p:spPr>
          <a:xfrm>
            <a:off x="603878" y="1267994"/>
            <a:ext cx="6278419" cy="81239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7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8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46CE6-357C-7256-1749-E3CEEABF1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57" y="2229218"/>
            <a:ext cx="5828146" cy="39750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defTabSz="825500">
              <a:buNone/>
              <a:defRPr sz="5500" b="1"/>
            </a:pPr>
            <a:r>
              <a:rPr lang="en-US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Read through the information sheet carefully </a:t>
            </a:r>
          </a:p>
          <a:p>
            <a:pPr marL="0" indent="0" defTabSz="825500">
              <a:buNone/>
              <a:defRPr sz="5500" b="1"/>
            </a:pPr>
            <a:endParaRPr lang="en-US" sz="24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825500">
              <a:buNone/>
              <a:defRPr sz="5500" b="1"/>
            </a:pPr>
            <a:r>
              <a:rPr lang="en-US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Label the various body parts that can be affected by cystic fibrosis and describe how that body part is impacted.</a:t>
            </a:r>
          </a:p>
          <a:p>
            <a:pPr marL="0" indent="0" defTabSz="825500">
              <a:buNone/>
              <a:defRPr sz="5500" b="1"/>
            </a:pPr>
            <a:endParaRPr lang="en-US" sz="24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0" indent="0" defTabSz="825500">
              <a:buNone/>
              <a:defRPr sz="5500" b="1"/>
            </a:pPr>
            <a:r>
              <a:rPr lang="en-US" sz="2400" dirty="0">
                <a:solidFill>
                  <a:srgbClr val="092240"/>
                </a:solidFill>
                <a:latin typeface="Museo Sans 500" panose="02000000000000000000" pitchFamily="2" charset="77"/>
              </a:rPr>
              <a:t>Try to keep your annotations to a single sentence.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9218D9-FC39-2377-C62F-C57D4E2CF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545056"/>
            <a:ext cx="6148643" cy="1325563"/>
          </a:xfrm>
        </p:spPr>
        <p:txBody>
          <a:bodyPr/>
          <a:lstStyle/>
          <a:p>
            <a:r>
              <a:rPr lang="en-GB" b="1" dirty="0">
                <a:solidFill>
                  <a:srgbClr val="092240"/>
                </a:solidFill>
                <a:latin typeface="Museo Sans 900" panose="02000000000000000000" pitchFamily="2" charset="77"/>
              </a:rPr>
              <a:t>How does CF affect the body?</a:t>
            </a:r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4267FB93-C87E-FA7A-57BA-98124E1ADC36}"/>
              </a:ext>
            </a:extLst>
          </p:cNvPr>
          <p:cNvSpPr/>
          <p:nvPr/>
        </p:nvSpPr>
        <p:spPr>
          <a:xfrm>
            <a:off x="3547231" y="1126598"/>
            <a:ext cx="2349934" cy="99491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rgbClr val="FFCC07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Picture 12" descr="A white circle with black background&#10;&#10;Description automatically generated">
            <a:extLst>
              <a:ext uri="{FF2B5EF4-FFF2-40B4-BE49-F238E27FC236}">
                <a16:creationId xmlns:a16="http://schemas.microsoft.com/office/drawing/2014/main" id="{EAD55FAF-6A6A-5076-4C5D-C62D42248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29298">
            <a:off x="5898731" y="-515871"/>
            <a:ext cx="8899430" cy="8228007"/>
          </a:xfrm>
          <a:prstGeom prst="rect">
            <a:avLst/>
          </a:prstGeom>
        </p:spPr>
      </p:pic>
      <p:pic>
        <p:nvPicPr>
          <p:cNvPr id="15" name="Picture 14" descr="A blue silhouette of a person&#10;&#10;Description automatically generated">
            <a:extLst>
              <a:ext uri="{FF2B5EF4-FFF2-40B4-BE49-F238E27FC236}">
                <a16:creationId xmlns:a16="http://schemas.microsoft.com/office/drawing/2014/main" id="{0BEDDD28-6972-2918-5BC9-4F49113EC1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9" r="18917"/>
          <a:stretch/>
        </p:blipFill>
        <p:spPr>
          <a:xfrm>
            <a:off x="8109284" y="457133"/>
            <a:ext cx="2532185" cy="6081175"/>
          </a:xfrm>
          <a:prstGeom prst="rect">
            <a:avLst/>
          </a:prstGeom>
        </p:spPr>
      </p:pic>
      <p:pic>
        <p:nvPicPr>
          <p:cNvPr id="19" name="Picture 18" descr="A green star with black background&#10;&#10;Description automatically generated">
            <a:extLst>
              <a:ext uri="{FF2B5EF4-FFF2-40B4-BE49-F238E27FC236}">
                <a16:creationId xmlns:a16="http://schemas.microsoft.com/office/drawing/2014/main" id="{2C8DAE4D-71D8-A4DD-5D45-891784B86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03905">
            <a:off x="10835097" y="1149866"/>
            <a:ext cx="1314706" cy="1441505"/>
          </a:xfrm>
          <a:prstGeom prst="rect">
            <a:avLst/>
          </a:prstGeom>
        </p:spPr>
      </p:pic>
      <p:pic>
        <p:nvPicPr>
          <p:cNvPr id="21" name="Picture 20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F3D37440-B5B4-3AE2-F4CB-0F91780D7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8733">
            <a:off x="7449661" y="5847912"/>
            <a:ext cx="424126" cy="465032"/>
          </a:xfrm>
          <a:prstGeom prst="rect">
            <a:avLst/>
          </a:prstGeom>
        </p:spPr>
      </p:pic>
      <p:pic>
        <p:nvPicPr>
          <p:cNvPr id="23" name="Picture 22" descr="A red star with black background&#10;&#10;Description automatically generated">
            <a:extLst>
              <a:ext uri="{FF2B5EF4-FFF2-40B4-BE49-F238E27FC236}">
                <a16:creationId xmlns:a16="http://schemas.microsoft.com/office/drawing/2014/main" id="{F94A3960-6563-6D07-8934-90BB008BD0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777">
            <a:off x="10500261" y="160577"/>
            <a:ext cx="701316" cy="7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51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49AA-5E57-4E94-0364-B8EFCC150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522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0C2340"/>
                </a:solidFill>
                <a:latin typeface="Museo Sans 900" panose="02000000000000000000" pitchFamily="2" charset="77"/>
              </a:rPr>
              <a:t>Can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CC3E5-E242-D815-8CA5-E8F59529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1765"/>
            <a:ext cx="10515600" cy="4439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98500" indent="-698500" defTabSz="825500">
              <a:defRPr sz="5500" b="1"/>
            </a:pPr>
            <a:r>
              <a:rPr lang="en-GB" sz="3300" dirty="0">
                <a:solidFill>
                  <a:srgbClr val="092240"/>
                </a:solidFill>
                <a:latin typeface="Museo Sans 500" panose="02000000000000000000" pitchFamily="2" charset="77"/>
              </a:rPr>
              <a:t>Explain why some people develop cystic fibrosis?</a:t>
            </a:r>
          </a:p>
          <a:p>
            <a:pPr marL="698500" indent="-698500" defTabSz="825500">
              <a:defRPr sz="5500" b="1"/>
            </a:pPr>
            <a:endParaRPr lang="en-GB" sz="33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698500" indent="-698500" defTabSz="825500">
              <a:defRPr sz="5500" b="1"/>
            </a:pPr>
            <a:r>
              <a:rPr lang="en-GB" sz="3300" dirty="0">
                <a:solidFill>
                  <a:srgbClr val="092240"/>
                </a:solidFill>
                <a:latin typeface="Museo Sans 500" panose="02000000000000000000" pitchFamily="2" charset="77"/>
              </a:rPr>
              <a:t>Describe how cystic fibrosis can impact the lives of people who have it?</a:t>
            </a:r>
          </a:p>
          <a:p>
            <a:pPr marL="698500" indent="-698500" defTabSz="825500">
              <a:defRPr sz="5500" b="1"/>
            </a:pPr>
            <a:endParaRPr lang="en-GB" sz="3300" dirty="0">
              <a:solidFill>
                <a:srgbClr val="092240"/>
              </a:solidFill>
              <a:latin typeface="Museo Sans 500" panose="02000000000000000000" pitchFamily="2" charset="77"/>
            </a:endParaRPr>
          </a:p>
          <a:p>
            <a:pPr marL="698500" indent="-698500" defTabSz="825500">
              <a:defRPr sz="5500" b="1"/>
            </a:pPr>
            <a:r>
              <a:rPr lang="en-GB" sz="3300" dirty="0">
                <a:solidFill>
                  <a:srgbClr val="092240"/>
                </a:solidFill>
                <a:latin typeface="Museo Sans 500" panose="02000000000000000000" pitchFamily="2" charset="77"/>
              </a:rPr>
              <a:t>Tell someone what some of the treatments available for cystic fibrosis are?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486D85B4-B1F5-5597-9C45-0932FECEF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0" y="5452727"/>
            <a:ext cx="1091120" cy="1196355"/>
          </a:xfrm>
          <a:prstGeom prst="rect">
            <a:avLst/>
          </a:prstGeom>
        </p:spPr>
      </p:pic>
      <p:pic>
        <p:nvPicPr>
          <p:cNvPr id="10" name="Picture 9" descr="A white arrow pointing to the right&#10;&#10;Description automatically generated">
            <a:extLst>
              <a:ext uri="{FF2B5EF4-FFF2-40B4-BE49-F238E27FC236}">
                <a16:creationId xmlns:a16="http://schemas.microsoft.com/office/drawing/2014/main" id="{73F9330C-ECED-6D8D-61B6-3C5E83538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1068">
            <a:off x="8613638" y="-1710624"/>
            <a:ext cx="2938134" cy="4260294"/>
          </a:xfrm>
          <a:prstGeom prst="rect">
            <a:avLst/>
          </a:prstGeom>
        </p:spPr>
      </p:pic>
      <p:pic>
        <p:nvPicPr>
          <p:cNvPr id="4" name="Picture 3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3AF4E1F7-7B44-B7EF-ABAC-4E1E6491FE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4877">
            <a:off x="7319858" y="134218"/>
            <a:ext cx="520419" cy="570612"/>
          </a:xfrm>
          <a:prstGeom prst="rect">
            <a:avLst/>
          </a:prstGeom>
        </p:spPr>
      </p:pic>
      <p:pic>
        <p:nvPicPr>
          <p:cNvPr id="8" name="Picture 7" descr="A white star on a black background&#10;&#10;Description automatically generated">
            <a:extLst>
              <a:ext uri="{FF2B5EF4-FFF2-40B4-BE49-F238E27FC236}">
                <a16:creationId xmlns:a16="http://schemas.microsoft.com/office/drawing/2014/main" id="{2B7AB8DD-F5C9-F40D-8102-C426090F0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87645">
            <a:off x="10790069" y="2129180"/>
            <a:ext cx="903385" cy="990514"/>
          </a:xfrm>
          <a:prstGeom prst="rect">
            <a:avLst/>
          </a:prstGeom>
        </p:spPr>
      </p:pic>
      <p:sp>
        <p:nvSpPr>
          <p:cNvPr id="9" name="Graphic 7">
            <a:extLst>
              <a:ext uri="{FF2B5EF4-FFF2-40B4-BE49-F238E27FC236}">
                <a16:creationId xmlns:a16="http://schemas.microsoft.com/office/drawing/2014/main" id="{66DF0ACA-FDAA-8434-8053-6D3BC5A79543}"/>
              </a:ext>
            </a:extLst>
          </p:cNvPr>
          <p:cNvSpPr/>
          <p:nvPr/>
        </p:nvSpPr>
        <p:spPr>
          <a:xfrm>
            <a:off x="838200" y="1451946"/>
            <a:ext cx="2592748" cy="103016"/>
          </a:xfrm>
          <a:custGeom>
            <a:avLst/>
            <a:gdLst>
              <a:gd name="connsiteX0" fmla="*/ 3031885 w 3290277"/>
              <a:gd name="connsiteY0" fmla="*/ 545 h 68733"/>
              <a:gd name="connsiteX1" fmla="*/ 3048361 w 3290277"/>
              <a:gd name="connsiteY1" fmla="*/ 545 h 68733"/>
              <a:gd name="connsiteX2" fmla="*/ 3044791 w 3290277"/>
              <a:gd name="connsiteY2" fmla="*/ 1362 h 68733"/>
              <a:gd name="connsiteX3" fmla="*/ 3063463 w 3290277"/>
              <a:gd name="connsiteY3" fmla="*/ 2725 h 68733"/>
              <a:gd name="connsiteX4" fmla="*/ 3083783 w 3290277"/>
              <a:gd name="connsiteY4" fmla="*/ 2452 h 68733"/>
              <a:gd name="connsiteX5" fmla="*/ 3112616 w 3290277"/>
              <a:gd name="connsiteY5" fmla="*/ 1635 h 68733"/>
              <a:gd name="connsiteX6" fmla="*/ 3116735 w 3290277"/>
              <a:gd name="connsiteY6" fmla="*/ 1362 h 68733"/>
              <a:gd name="connsiteX7" fmla="*/ 3114263 w 3290277"/>
              <a:gd name="connsiteY7" fmla="*/ 545 h 68733"/>
              <a:gd name="connsiteX8" fmla="*/ 3152157 w 3290277"/>
              <a:gd name="connsiteY8" fmla="*/ 545 h 68733"/>
              <a:gd name="connsiteX9" fmla="*/ 3148862 w 3290277"/>
              <a:gd name="connsiteY9" fmla="*/ 1090 h 68733"/>
              <a:gd name="connsiteX10" fmla="*/ 3194445 w 3290277"/>
              <a:gd name="connsiteY10" fmla="*/ 817 h 68733"/>
              <a:gd name="connsiteX11" fmla="*/ 3187305 w 3290277"/>
              <a:gd name="connsiteY11" fmla="*/ 272 h 68733"/>
              <a:gd name="connsiteX12" fmla="*/ 3213666 w 3290277"/>
              <a:gd name="connsiteY12" fmla="*/ 272 h 68733"/>
              <a:gd name="connsiteX13" fmla="*/ 3212019 w 3290277"/>
              <a:gd name="connsiteY13" fmla="*/ 817 h 68733"/>
              <a:gd name="connsiteX14" fmla="*/ 3214764 w 3290277"/>
              <a:gd name="connsiteY14" fmla="*/ 1635 h 68733"/>
              <a:gd name="connsiteX15" fmla="*/ 3221355 w 3290277"/>
              <a:gd name="connsiteY15" fmla="*/ 2997 h 68733"/>
              <a:gd name="connsiteX16" fmla="*/ 3233986 w 3290277"/>
              <a:gd name="connsiteY16" fmla="*/ 2180 h 68733"/>
              <a:gd name="connsiteX17" fmla="*/ 3256503 w 3290277"/>
              <a:gd name="connsiteY17" fmla="*/ 2452 h 68733"/>
              <a:gd name="connsiteX18" fmla="*/ 3268585 w 3290277"/>
              <a:gd name="connsiteY18" fmla="*/ 2725 h 68733"/>
              <a:gd name="connsiteX19" fmla="*/ 3271331 w 3290277"/>
              <a:gd name="connsiteY19" fmla="*/ 2452 h 68733"/>
              <a:gd name="connsiteX20" fmla="*/ 3279569 w 3290277"/>
              <a:gd name="connsiteY20" fmla="*/ 2452 h 68733"/>
              <a:gd name="connsiteX21" fmla="*/ 3287807 w 3290277"/>
              <a:gd name="connsiteY21" fmla="*/ 2997 h 68733"/>
              <a:gd name="connsiteX22" fmla="*/ 3289180 w 3290277"/>
              <a:gd name="connsiteY22" fmla="*/ 2997 h 68733"/>
              <a:gd name="connsiteX23" fmla="*/ 3290278 w 3290277"/>
              <a:gd name="connsiteY23" fmla="*/ 3542 h 68733"/>
              <a:gd name="connsiteX24" fmla="*/ 3289454 w 3290277"/>
              <a:gd name="connsiteY24" fmla="*/ 4087 h 68733"/>
              <a:gd name="connsiteX25" fmla="*/ 3288356 w 3290277"/>
              <a:gd name="connsiteY25" fmla="*/ 4087 h 68733"/>
              <a:gd name="connsiteX26" fmla="*/ 3272429 w 3290277"/>
              <a:gd name="connsiteY26" fmla="*/ 4087 h 68733"/>
              <a:gd name="connsiteX27" fmla="*/ 3267761 w 3290277"/>
              <a:gd name="connsiteY27" fmla="*/ 5722 h 68733"/>
              <a:gd name="connsiteX28" fmla="*/ 3263917 w 3290277"/>
              <a:gd name="connsiteY28" fmla="*/ 8992 h 68733"/>
              <a:gd name="connsiteX29" fmla="*/ 3228769 w 3290277"/>
              <a:gd name="connsiteY29" fmla="*/ 33242 h 68733"/>
              <a:gd name="connsiteX30" fmla="*/ 3195818 w 3290277"/>
              <a:gd name="connsiteY30" fmla="*/ 55584 h 68733"/>
              <a:gd name="connsiteX31" fmla="*/ 3193895 w 3290277"/>
              <a:gd name="connsiteY31" fmla="*/ 56129 h 68733"/>
              <a:gd name="connsiteX32" fmla="*/ 3168907 w 3290277"/>
              <a:gd name="connsiteY32" fmla="*/ 56674 h 68733"/>
              <a:gd name="connsiteX33" fmla="*/ 3114263 w 3290277"/>
              <a:gd name="connsiteY33" fmla="*/ 56674 h 68733"/>
              <a:gd name="connsiteX34" fmla="*/ 3104652 w 3290277"/>
              <a:gd name="connsiteY34" fmla="*/ 56402 h 68733"/>
              <a:gd name="connsiteX35" fmla="*/ 3079939 w 3290277"/>
              <a:gd name="connsiteY35" fmla="*/ 57492 h 68733"/>
              <a:gd name="connsiteX36" fmla="*/ 3073623 w 3290277"/>
              <a:gd name="connsiteY36" fmla="*/ 58036 h 68733"/>
              <a:gd name="connsiteX37" fmla="*/ 3056598 w 3290277"/>
              <a:gd name="connsiteY37" fmla="*/ 59399 h 68733"/>
              <a:gd name="connsiteX38" fmla="*/ 3037926 w 3290277"/>
              <a:gd name="connsiteY38" fmla="*/ 59126 h 68733"/>
              <a:gd name="connsiteX39" fmla="*/ 3035455 w 3290277"/>
              <a:gd name="connsiteY39" fmla="*/ 58581 h 68733"/>
              <a:gd name="connsiteX40" fmla="*/ 3031885 w 3290277"/>
              <a:gd name="connsiteY40" fmla="*/ 57492 h 68733"/>
              <a:gd name="connsiteX41" fmla="*/ 2950605 w 3290277"/>
              <a:gd name="connsiteY41" fmla="*/ 57492 h 68733"/>
              <a:gd name="connsiteX42" fmla="*/ 2889646 w 3290277"/>
              <a:gd name="connsiteY42" fmla="*/ 57219 h 68733"/>
              <a:gd name="connsiteX43" fmla="*/ 2872621 w 3290277"/>
              <a:gd name="connsiteY43" fmla="*/ 57492 h 68733"/>
              <a:gd name="connsiteX44" fmla="*/ 2853124 w 3290277"/>
              <a:gd name="connsiteY44" fmla="*/ 58854 h 68733"/>
              <a:gd name="connsiteX45" fmla="*/ 2842965 w 3290277"/>
              <a:gd name="connsiteY45" fmla="*/ 58854 h 68733"/>
              <a:gd name="connsiteX46" fmla="*/ 2842141 w 3290277"/>
              <a:gd name="connsiteY46" fmla="*/ 58854 h 68733"/>
              <a:gd name="connsiteX47" fmla="*/ 2840219 w 3290277"/>
              <a:gd name="connsiteY47" fmla="*/ 58854 h 68733"/>
              <a:gd name="connsiteX48" fmla="*/ 2817153 w 3290277"/>
              <a:gd name="connsiteY48" fmla="*/ 58854 h 68733"/>
              <a:gd name="connsiteX49" fmla="*/ 2815780 w 3290277"/>
              <a:gd name="connsiteY49" fmla="*/ 59399 h 68733"/>
              <a:gd name="connsiteX50" fmla="*/ 2816603 w 3290277"/>
              <a:gd name="connsiteY50" fmla="*/ 60489 h 68733"/>
              <a:gd name="connsiteX51" fmla="*/ 2820722 w 3290277"/>
              <a:gd name="connsiteY51" fmla="*/ 61579 h 68733"/>
              <a:gd name="connsiteX52" fmla="*/ 2824567 w 3290277"/>
              <a:gd name="connsiteY52" fmla="*/ 61579 h 68733"/>
              <a:gd name="connsiteX53" fmla="*/ 2825391 w 3290277"/>
              <a:gd name="connsiteY53" fmla="*/ 62124 h 68733"/>
              <a:gd name="connsiteX54" fmla="*/ 2824567 w 3290277"/>
              <a:gd name="connsiteY54" fmla="*/ 62396 h 68733"/>
              <a:gd name="connsiteX55" fmla="*/ 2813034 w 3290277"/>
              <a:gd name="connsiteY55" fmla="*/ 62396 h 68733"/>
              <a:gd name="connsiteX56" fmla="*/ 2789693 w 3290277"/>
              <a:gd name="connsiteY56" fmla="*/ 61851 h 68733"/>
              <a:gd name="connsiteX57" fmla="*/ 2775414 w 3290277"/>
              <a:gd name="connsiteY57" fmla="*/ 61579 h 68733"/>
              <a:gd name="connsiteX58" fmla="*/ 2774041 w 3290277"/>
              <a:gd name="connsiteY58" fmla="*/ 60761 h 68733"/>
              <a:gd name="connsiteX59" fmla="*/ 2771845 w 3290277"/>
              <a:gd name="connsiteY59" fmla="*/ 59671 h 68733"/>
              <a:gd name="connsiteX60" fmla="*/ 2733676 w 3290277"/>
              <a:gd name="connsiteY60" fmla="*/ 59126 h 68733"/>
              <a:gd name="connsiteX61" fmla="*/ 2503292 w 3290277"/>
              <a:gd name="connsiteY61" fmla="*/ 59399 h 68733"/>
              <a:gd name="connsiteX62" fmla="*/ 2427229 w 3290277"/>
              <a:gd name="connsiteY62" fmla="*/ 59399 h 68733"/>
              <a:gd name="connsiteX63" fmla="*/ 2310802 w 3290277"/>
              <a:gd name="connsiteY63" fmla="*/ 59399 h 68733"/>
              <a:gd name="connsiteX64" fmla="*/ 2308605 w 3290277"/>
              <a:gd name="connsiteY64" fmla="*/ 59126 h 68733"/>
              <a:gd name="connsiteX65" fmla="*/ 2304486 w 3290277"/>
              <a:gd name="connsiteY65" fmla="*/ 58036 h 68733"/>
              <a:gd name="connsiteX66" fmla="*/ 2277301 w 3290277"/>
              <a:gd name="connsiteY66" fmla="*/ 59399 h 68733"/>
              <a:gd name="connsiteX67" fmla="*/ 2253137 w 3290277"/>
              <a:gd name="connsiteY67" fmla="*/ 59671 h 68733"/>
              <a:gd name="connsiteX68" fmla="*/ 2228698 w 3290277"/>
              <a:gd name="connsiteY68" fmla="*/ 60216 h 68733"/>
              <a:gd name="connsiteX69" fmla="*/ 2210300 w 3290277"/>
              <a:gd name="connsiteY69" fmla="*/ 60761 h 68733"/>
              <a:gd name="connsiteX70" fmla="*/ 2188607 w 3290277"/>
              <a:gd name="connsiteY70" fmla="*/ 61034 h 68733"/>
              <a:gd name="connsiteX71" fmla="*/ 2176800 w 3290277"/>
              <a:gd name="connsiteY71" fmla="*/ 61306 h 68733"/>
              <a:gd name="connsiteX72" fmla="*/ 2169935 w 3290277"/>
              <a:gd name="connsiteY72" fmla="*/ 61306 h 68733"/>
              <a:gd name="connsiteX73" fmla="*/ 2141377 w 3290277"/>
              <a:gd name="connsiteY73" fmla="*/ 62124 h 68733"/>
              <a:gd name="connsiteX74" fmla="*/ 2107053 w 3290277"/>
              <a:gd name="connsiteY74" fmla="*/ 62669 h 68733"/>
              <a:gd name="connsiteX75" fmla="*/ 2094971 w 3290277"/>
              <a:gd name="connsiteY75" fmla="*/ 62669 h 68733"/>
              <a:gd name="connsiteX76" fmla="*/ 2071905 w 3290277"/>
              <a:gd name="connsiteY76" fmla="*/ 63486 h 68733"/>
              <a:gd name="connsiteX77" fmla="*/ 2043072 w 3290277"/>
              <a:gd name="connsiteY77" fmla="*/ 64576 h 68733"/>
              <a:gd name="connsiteX78" fmla="*/ 2007924 w 3290277"/>
              <a:gd name="connsiteY78" fmla="*/ 65121 h 68733"/>
              <a:gd name="connsiteX79" fmla="*/ 2002707 w 3290277"/>
              <a:gd name="connsiteY79" fmla="*/ 65121 h 68733"/>
              <a:gd name="connsiteX80" fmla="*/ 1982387 w 3290277"/>
              <a:gd name="connsiteY80" fmla="*/ 65393 h 68733"/>
              <a:gd name="connsiteX81" fmla="*/ 1969481 w 3290277"/>
              <a:gd name="connsiteY81" fmla="*/ 65393 h 68733"/>
              <a:gd name="connsiteX82" fmla="*/ 1967010 w 3290277"/>
              <a:gd name="connsiteY82" fmla="*/ 64848 h 68733"/>
              <a:gd name="connsiteX83" fmla="*/ 1968383 w 3290277"/>
              <a:gd name="connsiteY83" fmla="*/ 64576 h 68733"/>
              <a:gd name="connsiteX84" fmla="*/ 1970031 w 3290277"/>
              <a:gd name="connsiteY84" fmla="*/ 64031 h 68733"/>
              <a:gd name="connsiteX85" fmla="*/ 1968658 w 3290277"/>
              <a:gd name="connsiteY85" fmla="*/ 63486 h 68733"/>
              <a:gd name="connsiteX86" fmla="*/ 1955477 w 3290277"/>
              <a:gd name="connsiteY86" fmla="*/ 63486 h 68733"/>
              <a:gd name="connsiteX87" fmla="*/ 1944493 w 3290277"/>
              <a:gd name="connsiteY87" fmla="*/ 64303 h 68733"/>
              <a:gd name="connsiteX88" fmla="*/ 1936530 w 3290277"/>
              <a:gd name="connsiteY88" fmla="*/ 64848 h 68733"/>
              <a:gd name="connsiteX89" fmla="*/ 1884906 w 3290277"/>
              <a:gd name="connsiteY89" fmla="*/ 64848 h 68733"/>
              <a:gd name="connsiteX90" fmla="*/ 1881886 w 3290277"/>
              <a:gd name="connsiteY90" fmla="*/ 64848 h 68733"/>
              <a:gd name="connsiteX91" fmla="*/ 1852779 w 3290277"/>
              <a:gd name="connsiteY91" fmla="*/ 64031 h 68733"/>
              <a:gd name="connsiteX92" fmla="*/ 1838500 w 3290277"/>
              <a:gd name="connsiteY92" fmla="*/ 63486 h 68733"/>
              <a:gd name="connsiteX93" fmla="*/ 1837951 w 3290277"/>
              <a:gd name="connsiteY93" fmla="*/ 63486 h 68733"/>
              <a:gd name="connsiteX94" fmla="*/ 1824496 w 3290277"/>
              <a:gd name="connsiteY94" fmla="*/ 64848 h 68733"/>
              <a:gd name="connsiteX95" fmla="*/ 1772048 w 3290277"/>
              <a:gd name="connsiteY95" fmla="*/ 64848 h 68733"/>
              <a:gd name="connsiteX96" fmla="*/ 1761888 w 3290277"/>
              <a:gd name="connsiteY96" fmla="*/ 65393 h 68733"/>
              <a:gd name="connsiteX97" fmla="*/ 1756122 w 3290277"/>
              <a:gd name="connsiteY97" fmla="*/ 66211 h 68733"/>
              <a:gd name="connsiteX98" fmla="*/ 1737175 w 3290277"/>
              <a:gd name="connsiteY98" fmla="*/ 66211 h 68733"/>
              <a:gd name="connsiteX99" fmla="*/ 1697359 w 3290277"/>
              <a:gd name="connsiteY99" fmla="*/ 67573 h 68733"/>
              <a:gd name="connsiteX100" fmla="*/ 1681707 w 3290277"/>
              <a:gd name="connsiteY100" fmla="*/ 68118 h 68733"/>
              <a:gd name="connsiteX101" fmla="*/ 1648206 w 3290277"/>
              <a:gd name="connsiteY101" fmla="*/ 67573 h 68733"/>
              <a:gd name="connsiteX102" fmla="*/ 1589993 w 3290277"/>
              <a:gd name="connsiteY102" fmla="*/ 68390 h 68733"/>
              <a:gd name="connsiteX103" fmla="*/ 1581206 w 3290277"/>
              <a:gd name="connsiteY103" fmla="*/ 67845 h 68733"/>
              <a:gd name="connsiteX104" fmla="*/ 1572418 w 3290277"/>
              <a:gd name="connsiteY104" fmla="*/ 68390 h 68733"/>
              <a:gd name="connsiteX105" fmla="*/ 1568574 w 3290277"/>
              <a:gd name="connsiteY105" fmla="*/ 68663 h 68733"/>
              <a:gd name="connsiteX106" fmla="*/ 1565005 w 3290277"/>
              <a:gd name="connsiteY106" fmla="*/ 68118 h 68733"/>
              <a:gd name="connsiteX107" fmla="*/ 1535074 w 3290277"/>
              <a:gd name="connsiteY107" fmla="*/ 67028 h 68733"/>
              <a:gd name="connsiteX108" fmla="*/ 1518873 w 3290277"/>
              <a:gd name="connsiteY108" fmla="*/ 66211 h 68733"/>
              <a:gd name="connsiteX109" fmla="*/ 1516401 w 3290277"/>
              <a:gd name="connsiteY109" fmla="*/ 66483 h 68733"/>
              <a:gd name="connsiteX110" fmla="*/ 1516401 w 3290277"/>
              <a:gd name="connsiteY110" fmla="*/ 68390 h 68733"/>
              <a:gd name="connsiteX111" fmla="*/ 1511733 w 3290277"/>
              <a:gd name="connsiteY111" fmla="*/ 68118 h 68733"/>
              <a:gd name="connsiteX112" fmla="*/ 1496356 w 3290277"/>
              <a:gd name="connsiteY112" fmla="*/ 68663 h 68733"/>
              <a:gd name="connsiteX113" fmla="*/ 1384047 w 3290277"/>
              <a:gd name="connsiteY113" fmla="*/ 68663 h 68733"/>
              <a:gd name="connsiteX114" fmla="*/ 1301944 w 3290277"/>
              <a:gd name="connsiteY114" fmla="*/ 68390 h 68733"/>
              <a:gd name="connsiteX115" fmla="*/ 1233570 w 3290277"/>
              <a:gd name="connsiteY115" fmla="*/ 68118 h 68733"/>
              <a:gd name="connsiteX116" fmla="*/ 1152565 w 3290277"/>
              <a:gd name="connsiteY116" fmla="*/ 67573 h 68733"/>
              <a:gd name="connsiteX117" fmla="*/ 1112474 w 3290277"/>
              <a:gd name="connsiteY117" fmla="*/ 67301 h 68733"/>
              <a:gd name="connsiteX118" fmla="*/ 1063596 w 3290277"/>
              <a:gd name="connsiteY118" fmla="*/ 67301 h 68733"/>
              <a:gd name="connsiteX119" fmla="*/ 1059477 w 3290277"/>
              <a:gd name="connsiteY119" fmla="*/ 66483 h 68733"/>
              <a:gd name="connsiteX120" fmla="*/ 1052612 w 3290277"/>
              <a:gd name="connsiteY120" fmla="*/ 64848 h 68733"/>
              <a:gd name="connsiteX121" fmla="*/ 1046571 w 3290277"/>
              <a:gd name="connsiteY121" fmla="*/ 64848 h 68733"/>
              <a:gd name="connsiteX122" fmla="*/ 1037510 w 3290277"/>
              <a:gd name="connsiteY122" fmla="*/ 65121 h 68733"/>
              <a:gd name="connsiteX123" fmla="*/ 1032567 w 3290277"/>
              <a:gd name="connsiteY123" fmla="*/ 66211 h 68733"/>
              <a:gd name="connsiteX124" fmla="*/ 1031469 w 3290277"/>
              <a:gd name="connsiteY124" fmla="*/ 66483 h 68733"/>
              <a:gd name="connsiteX125" fmla="*/ 1025702 w 3290277"/>
              <a:gd name="connsiteY125" fmla="*/ 66756 h 68733"/>
              <a:gd name="connsiteX126" fmla="*/ 1006206 w 3290277"/>
              <a:gd name="connsiteY126" fmla="*/ 66756 h 68733"/>
              <a:gd name="connsiteX127" fmla="*/ 991652 w 3290277"/>
              <a:gd name="connsiteY127" fmla="*/ 66483 h 68733"/>
              <a:gd name="connsiteX128" fmla="*/ 983415 w 3290277"/>
              <a:gd name="connsiteY128" fmla="*/ 66211 h 68733"/>
              <a:gd name="connsiteX129" fmla="*/ 974902 w 3290277"/>
              <a:gd name="connsiteY129" fmla="*/ 66756 h 68733"/>
              <a:gd name="connsiteX130" fmla="*/ 957877 w 3290277"/>
              <a:gd name="connsiteY130" fmla="*/ 66211 h 68733"/>
              <a:gd name="connsiteX131" fmla="*/ 924652 w 3290277"/>
              <a:gd name="connsiteY131" fmla="*/ 66211 h 68733"/>
              <a:gd name="connsiteX132" fmla="*/ 915865 w 3290277"/>
              <a:gd name="connsiteY132" fmla="*/ 67028 h 68733"/>
              <a:gd name="connsiteX133" fmla="*/ 895270 w 3290277"/>
              <a:gd name="connsiteY133" fmla="*/ 67301 h 68733"/>
              <a:gd name="connsiteX134" fmla="*/ 874126 w 3290277"/>
              <a:gd name="connsiteY134" fmla="*/ 65938 h 68733"/>
              <a:gd name="connsiteX135" fmla="*/ 866987 w 3290277"/>
              <a:gd name="connsiteY135" fmla="*/ 65393 h 68733"/>
              <a:gd name="connsiteX136" fmla="*/ 864241 w 3290277"/>
              <a:gd name="connsiteY136" fmla="*/ 66211 h 68733"/>
              <a:gd name="connsiteX137" fmla="*/ 860671 w 3290277"/>
              <a:gd name="connsiteY137" fmla="*/ 67845 h 68733"/>
              <a:gd name="connsiteX138" fmla="*/ 856827 w 3290277"/>
              <a:gd name="connsiteY138" fmla="*/ 67845 h 68733"/>
              <a:gd name="connsiteX139" fmla="*/ 712940 w 3290277"/>
              <a:gd name="connsiteY139" fmla="*/ 68118 h 68733"/>
              <a:gd name="connsiteX140" fmla="*/ 667357 w 3290277"/>
              <a:gd name="connsiteY140" fmla="*/ 68663 h 68733"/>
              <a:gd name="connsiteX141" fmla="*/ 649234 w 3290277"/>
              <a:gd name="connsiteY141" fmla="*/ 67573 h 68733"/>
              <a:gd name="connsiteX142" fmla="*/ 633307 w 3290277"/>
              <a:gd name="connsiteY142" fmla="*/ 67301 h 68733"/>
              <a:gd name="connsiteX143" fmla="*/ 563561 w 3290277"/>
              <a:gd name="connsiteY143" fmla="*/ 67573 h 68733"/>
              <a:gd name="connsiteX144" fmla="*/ 543790 w 3290277"/>
              <a:gd name="connsiteY144" fmla="*/ 67573 h 68733"/>
              <a:gd name="connsiteX145" fmla="*/ 456469 w 3290277"/>
              <a:gd name="connsiteY145" fmla="*/ 67301 h 68733"/>
              <a:gd name="connsiteX146" fmla="*/ 426264 w 3290277"/>
              <a:gd name="connsiteY146" fmla="*/ 67028 h 68733"/>
              <a:gd name="connsiteX147" fmla="*/ 349652 w 3290277"/>
              <a:gd name="connsiteY147" fmla="*/ 66483 h 68733"/>
              <a:gd name="connsiteX148" fmla="*/ 272766 w 3290277"/>
              <a:gd name="connsiteY148" fmla="*/ 65666 h 68733"/>
              <a:gd name="connsiteX149" fmla="*/ 229654 w 3290277"/>
              <a:gd name="connsiteY149" fmla="*/ 65393 h 68733"/>
              <a:gd name="connsiteX150" fmla="*/ 176932 w 3290277"/>
              <a:gd name="connsiteY150" fmla="*/ 64848 h 68733"/>
              <a:gd name="connsiteX151" fmla="*/ 131624 w 3290277"/>
              <a:gd name="connsiteY151" fmla="*/ 64303 h 68733"/>
              <a:gd name="connsiteX152" fmla="*/ 128878 w 3290277"/>
              <a:gd name="connsiteY152" fmla="*/ 63758 h 68733"/>
              <a:gd name="connsiteX153" fmla="*/ 125309 w 3290277"/>
              <a:gd name="connsiteY153" fmla="*/ 62669 h 68733"/>
              <a:gd name="connsiteX154" fmla="*/ 91534 w 3290277"/>
              <a:gd name="connsiteY154" fmla="*/ 62669 h 68733"/>
              <a:gd name="connsiteX155" fmla="*/ 82472 w 3290277"/>
              <a:gd name="connsiteY155" fmla="*/ 63758 h 68733"/>
              <a:gd name="connsiteX156" fmla="*/ 77529 w 3290277"/>
              <a:gd name="connsiteY156" fmla="*/ 64031 h 68733"/>
              <a:gd name="connsiteX157" fmla="*/ 59406 w 3290277"/>
              <a:gd name="connsiteY157" fmla="*/ 63486 h 68733"/>
              <a:gd name="connsiteX158" fmla="*/ 35517 w 3290277"/>
              <a:gd name="connsiteY158" fmla="*/ 63486 h 68733"/>
              <a:gd name="connsiteX159" fmla="*/ 16844 w 3290277"/>
              <a:gd name="connsiteY159" fmla="*/ 63213 h 68733"/>
              <a:gd name="connsiteX160" fmla="*/ 14922 w 3290277"/>
              <a:gd name="connsiteY160" fmla="*/ 62669 h 68733"/>
              <a:gd name="connsiteX161" fmla="*/ 16570 w 3290277"/>
              <a:gd name="connsiteY161" fmla="*/ 62124 h 68733"/>
              <a:gd name="connsiteX162" fmla="*/ 21238 w 3290277"/>
              <a:gd name="connsiteY162" fmla="*/ 61851 h 68733"/>
              <a:gd name="connsiteX163" fmla="*/ 40185 w 3290277"/>
              <a:gd name="connsiteY163" fmla="*/ 62124 h 68733"/>
              <a:gd name="connsiteX164" fmla="*/ 40734 w 3290277"/>
              <a:gd name="connsiteY164" fmla="*/ 62396 h 68733"/>
              <a:gd name="connsiteX165" fmla="*/ 42656 w 3290277"/>
              <a:gd name="connsiteY165" fmla="*/ 61851 h 68733"/>
              <a:gd name="connsiteX166" fmla="*/ 41283 w 3290277"/>
              <a:gd name="connsiteY166" fmla="*/ 60489 h 68733"/>
              <a:gd name="connsiteX167" fmla="*/ 33045 w 3290277"/>
              <a:gd name="connsiteY167" fmla="*/ 59399 h 68733"/>
              <a:gd name="connsiteX168" fmla="*/ 9979 w 3290277"/>
              <a:gd name="connsiteY168" fmla="*/ 52587 h 68733"/>
              <a:gd name="connsiteX169" fmla="*/ 2291 w 3290277"/>
              <a:gd name="connsiteY169" fmla="*/ 46048 h 68733"/>
              <a:gd name="connsiteX170" fmla="*/ 94 w 3290277"/>
              <a:gd name="connsiteY170" fmla="*/ 39781 h 68733"/>
              <a:gd name="connsiteX171" fmla="*/ 4213 w 3290277"/>
              <a:gd name="connsiteY171" fmla="*/ 28065 h 68733"/>
              <a:gd name="connsiteX172" fmla="*/ 24258 w 3290277"/>
              <a:gd name="connsiteY172" fmla="*/ 9537 h 68733"/>
              <a:gd name="connsiteX173" fmla="*/ 26730 w 3290277"/>
              <a:gd name="connsiteY173" fmla="*/ 8719 h 68733"/>
              <a:gd name="connsiteX174" fmla="*/ 42107 w 3290277"/>
              <a:gd name="connsiteY174" fmla="*/ 9264 h 68733"/>
              <a:gd name="connsiteX175" fmla="*/ 68468 w 3290277"/>
              <a:gd name="connsiteY175" fmla="*/ 11444 h 68733"/>
              <a:gd name="connsiteX176" fmla="*/ 84394 w 3290277"/>
              <a:gd name="connsiteY176" fmla="*/ 11444 h 68733"/>
              <a:gd name="connsiteX177" fmla="*/ 115149 w 3290277"/>
              <a:gd name="connsiteY177" fmla="*/ 11171 h 68733"/>
              <a:gd name="connsiteX178" fmla="*/ 185445 w 3290277"/>
              <a:gd name="connsiteY178" fmla="*/ 11444 h 68733"/>
              <a:gd name="connsiteX179" fmla="*/ 196703 w 3290277"/>
              <a:gd name="connsiteY179" fmla="*/ 11989 h 68733"/>
              <a:gd name="connsiteX180" fmla="*/ 227183 w 3290277"/>
              <a:gd name="connsiteY180" fmla="*/ 12261 h 68733"/>
              <a:gd name="connsiteX181" fmla="*/ 253269 w 3290277"/>
              <a:gd name="connsiteY181" fmla="*/ 12534 h 68733"/>
              <a:gd name="connsiteX182" fmla="*/ 357341 w 3290277"/>
              <a:gd name="connsiteY182" fmla="*/ 12261 h 68733"/>
              <a:gd name="connsiteX183" fmla="*/ 373816 w 3290277"/>
              <a:gd name="connsiteY183" fmla="*/ 11716 h 68733"/>
              <a:gd name="connsiteX184" fmla="*/ 374640 w 3290277"/>
              <a:gd name="connsiteY184" fmla="*/ 11989 h 68733"/>
              <a:gd name="connsiteX185" fmla="*/ 377111 w 3290277"/>
              <a:gd name="connsiteY185" fmla="*/ 13079 h 68733"/>
              <a:gd name="connsiteX186" fmla="*/ 403472 w 3290277"/>
              <a:gd name="connsiteY186" fmla="*/ 12534 h 68733"/>
              <a:gd name="connsiteX187" fmla="*/ 410063 w 3290277"/>
              <a:gd name="connsiteY187" fmla="*/ 12534 h 68733"/>
              <a:gd name="connsiteX188" fmla="*/ 452075 w 3290277"/>
              <a:gd name="connsiteY188" fmla="*/ 11171 h 68733"/>
              <a:gd name="connsiteX189" fmla="*/ 478162 w 3290277"/>
              <a:gd name="connsiteY189" fmla="*/ 10626 h 68733"/>
              <a:gd name="connsiteX190" fmla="*/ 494363 w 3290277"/>
              <a:gd name="connsiteY190" fmla="*/ 10626 h 68733"/>
              <a:gd name="connsiteX191" fmla="*/ 524843 w 3290277"/>
              <a:gd name="connsiteY191" fmla="*/ 8719 h 68733"/>
              <a:gd name="connsiteX192" fmla="*/ 528687 w 3290277"/>
              <a:gd name="connsiteY192" fmla="*/ 7629 h 68733"/>
              <a:gd name="connsiteX193" fmla="*/ 531159 w 3290277"/>
              <a:gd name="connsiteY193" fmla="*/ 6812 h 68733"/>
              <a:gd name="connsiteX194" fmla="*/ 543790 w 3290277"/>
              <a:gd name="connsiteY194" fmla="*/ 7084 h 68733"/>
              <a:gd name="connsiteX195" fmla="*/ 558069 w 3290277"/>
              <a:gd name="connsiteY195" fmla="*/ 8174 h 68733"/>
              <a:gd name="connsiteX196" fmla="*/ 572348 w 3290277"/>
              <a:gd name="connsiteY196" fmla="*/ 8719 h 68733"/>
              <a:gd name="connsiteX197" fmla="*/ 605573 w 3290277"/>
              <a:gd name="connsiteY197" fmla="*/ 8174 h 68733"/>
              <a:gd name="connsiteX198" fmla="*/ 734358 w 3290277"/>
              <a:gd name="connsiteY198" fmla="*/ 8174 h 68733"/>
              <a:gd name="connsiteX199" fmla="*/ 840077 w 3290277"/>
              <a:gd name="connsiteY199" fmla="*/ 8447 h 68733"/>
              <a:gd name="connsiteX200" fmla="*/ 924652 w 3290277"/>
              <a:gd name="connsiteY200" fmla="*/ 8447 h 68733"/>
              <a:gd name="connsiteX201" fmla="*/ 938107 w 3290277"/>
              <a:gd name="connsiteY201" fmla="*/ 8447 h 68733"/>
              <a:gd name="connsiteX202" fmla="*/ 957877 w 3290277"/>
              <a:gd name="connsiteY202" fmla="*/ 8447 h 68733"/>
              <a:gd name="connsiteX203" fmla="*/ 962546 w 3290277"/>
              <a:gd name="connsiteY203" fmla="*/ 8174 h 68733"/>
              <a:gd name="connsiteX204" fmla="*/ 1080896 w 3290277"/>
              <a:gd name="connsiteY204" fmla="*/ 7084 h 68733"/>
              <a:gd name="connsiteX205" fmla="*/ 1110552 w 3290277"/>
              <a:gd name="connsiteY205" fmla="*/ 7357 h 68733"/>
              <a:gd name="connsiteX206" fmla="*/ 1148446 w 3290277"/>
              <a:gd name="connsiteY206" fmla="*/ 7629 h 68733"/>
              <a:gd name="connsiteX207" fmla="*/ 1179749 w 3290277"/>
              <a:gd name="connsiteY207" fmla="*/ 7629 h 68733"/>
              <a:gd name="connsiteX208" fmla="*/ 1261578 w 3290277"/>
              <a:gd name="connsiteY208" fmla="*/ 8174 h 68733"/>
              <a:gd name="connsiteX209" fmla="*/ 1347526 w 3290277"/>
              <a:gd name="connsiteY209" fmla="*/ 8447 h 68733"/>
              <a:gd name="connsiteX210" fmla="*/ 1521619 w 3290277"/>
              <a:gd name="connsiteY210" fmla="*/ 8447 h 68733"/>
              <a:gd name="connsiteX211" fmla="*/ 1529582 w 3290277"/>
              <a:gd name="connsiteY211" fmla="*/ 8719 h 68733"/>
              <a:gd name="connsiteX212" fmla="*/ 1559513 w 3290277"/>
              <a:gd name="connsiteY212" fmla="*/ 8174 h 68733"/>
              <a:gd name="connsiteX213" fmla="*/ 1566652 w 3290277"/>
              <a:gd name="connsiteY213" fmla="*/ 8447 h 68733"/>
              <a:gd name="connsiteX214" fmla="*/ 1580931 w 3290277"/>
              <a:gd name="connsiteY214" fmla="*/ 7902 h 68733"/>
              <a:gd name="connsiteX215" fmla="*/ 1605370 w 3290277"/>
              <a:gd name="connsiteY215" fmla="*/ 7629 h 68733"/>
              <a:gd name="connsiteX216" fmla="*/ 1617177 w 3290277"/>
              <a:gd name="connsiteY216" fmla="*/ 6539 h 68733"/>
              <a:gd name="connsiteX217" fmla="*/ 1648756 w 3290277"/>
              <a:gd name="connsiteY217" fmla="*/ 6539 h 68733"/>
              <a:gd name="connsiteX218" fmla="*/ 1657543 w 3290277"/>
              <a:gd name="connsiteY218" fmla="*/ 5722 h 68733"/>
              <a:gd name="connsiteX219" fmla="*/ 1663584 w 3290277"/>
              <a:gd name="connsiteY219" fmla="*/ 5177 h 68733"/>
              <a:gd name="connsiteX220" fmla="*/ 1686650 w 3290277"/>
              <a:gd name="connsiteY220" fmla="*/ 5177 h 68733"/>
              <a:gd name="connsiteX221" fmla="*/ 1690219 w 3290277"/>
              <a:gd name="connsiteY221" fmla="*/ 5449 h 68733"/>
              <a:gd name="connsiteX222" fmla="*/ 1699556 w 3290277"/>
              <a:gd name="connsiteY222" fmla="*/ 5722 h 68733"/>
              <a:gd name="connsiteX223" fmla="*/ 1706420 w 3290277"/>
              <a:gd name="connsiteY223" fmla="*/ 5722 h 68733"/>
              <a:gd name="connsiteX224" fmla="*/ 1730585 w 3290277"/>
              <a:gd name="connsiteY224" fmla="*/ 6539 h 68733"/>
              <a:gd name="connsiteX225" fmla="*/ 1747335 w 3290277"/>
              <a:gd name="connsiteY225" fmla="*/ 6267 h 68733"/>
              <a:gd name="connsiteX226" fmla="*/ 1797036 w 3290277"/>
              <a:gd name="connsiteY226" fmla="*/ 5722 h 68733"/>
              <a:gd name="connsiteX227" fmla="*/ 1805549 w 3290277"/>
              <a:gd name="connsiteY227" fmla="*/ 5994 h 68733"/>
              <a:gd name="connsiteX228" fmla="*/ 1816258 w 3290277"/>
              <a:gd name="connsiteY228" fmla="*/ 5449 h 68733"/>
              <a:gd name="connsiteX229" fmla="*/ 1852504 w 3290277"/>
              <a:gd name="connsiteY229" fmla="*/ 5449 h 68733"/>
              <a:gd name="connsiteX230" fmla="*/ 1859644 w 3290277"/>
              <a:gd name="connsiteY230" fmla="*/ 5722 h 68733"/>
              <a:gd name="connsiteX231" fmla="*/ 1868980 w 3290277"/>
              <a:gd name="connsiteY231" fmla="*/ 5177 h 68733"/>
              <a:gd name="connsiteX232" fmla="*/ 1947514 w 3290277"/>
              <a:gd name="connsiteY232" fmla="*/ 4904 h 68733"/>
              <a:gd name="connsiteX233" fmla="*/ 2029343 w 3290277"/>
              <a:gd name="connsiteY233" fmla="*/ 4904 h 68733"/>
              <a:gd name="connsiteX234" fmla="*/ 2035109 w 3290277"/>
              <a:gd name="connsiteY234" fmla="*/ 4904 h 68733"/>
              <a:gd name="connsiteX235" fmla="*/ 2051310 w 3290277"/>
              <a:gd name="connsiteY235" fmla="*/ 4360 h 68733"/>
              <a:gd name="connsiteX236" fmla="*/ 2172406 w 3290277"/>
              <a:gd name="connsiteY236" fmla="*/ 4360 h 68733"/>
              <a:gd name="connsiteX237" fmla="*/ 2180369 w 3290277"/>
              <a:gd name="connsiteY237" fmla="*/ 4632 h 68733"/>
              <a:gd name="connsiteX238" fmla="*/ 2191079 w 3290277"/>
              <a:gd name="connsiteY238" fmla="*/ 4087 h 68733"/>
              <a:gd name="connsiteX239" fmla="*/ 2294875 w 3290277"/>
              <a:gd name="connsiteY239" fmla="*/ 4087 h 68733"/>
              <a:gd name="connsiteX240" fmla="*/ 2301465 w 3290277"/>
              <a:gd name="connsiteY240" fmla="*/ 4360 h 68733"/>
              <a:gd name="connsiteX241" fmla="*/ 2315195 w 3290277"/>
              <a:gd name="connsiteY241" fmla="*/ 3815 h 68733"/>
              <a:gd name="connsiteX242" fmla="*/ 2355835 w 3290277"/>
              <a:gd name="connsiteY242" fmla="*/ 4360 h 68733"/>
              <a:gd name="connsiteX243" fmla="*/ 2365446 w 3290277"/>
              <a:gd name="connsiteY243" fmla="*/ 4087 h 68733"/>
              <a:gd name="connsiteX244" fmla="*/ 2371487 w 3290277"/>
              <a:gd name="connsiteY244" fmla="*/ 3815 h 68733"/>
              <a:gd name="connsiteX245" fmla="*/ 2534870 w 3290277"/>
              <a:gd name="connsiteY245" fmla="*/ 3270 h 68733"/>
              <a:gd name="connsiteX246" fmla="*/ 2591986 w 3290277"/>
              <a:gd name="connsiteY246" fmla="*/ 3270 h 68733"/>
              <a:gd name="connsiteX247" fmla="*/ 2599949 w 3290277"/>
              <a:gd name="connsiteY247" fmla="*/ 3542 h 68733"/>
              <a:gd name="connsiteX248" fmla="*/ 2614502 w 3290277"/>
              <a:gd name="connsiteY248" fmla="*/ 2997 h 68733"/>
              <a:gd name="connsiteX249" fmla="*/ 2633175 w 3290277"/>
              <a:gd name="connsiteY249" fmla="*/ 2997 h 68733"/>
              <a:gd name="connsiteX250" fmla="*/ 2685897 w 3290277"/>
              <a:gd name="connsiteY250" fmla="*/ 2725 h 68733"/>
              <a:gd name="connsiteX251" fmla="*/ 2702922 w 3290277"/>
              <a:gd name="connsiteY251" fmla="*/ 2452 h 68733"/>
              <a:gd name="connsiteX252" fmla="*/ 2898158 w 3290277"/>
              <a:gd name="connsiteY252" fmla="*/ 2452 h 68733"/>
              <a:gd name="connsiteX253" fmla="*/ 2910240 w 3290277"/>
              <a:gd name="connsiteY253" fmla="*/ 1907 h 68733"/>
              <a:gd name="connsiteX254" fmla="*/ 2928912 w 3290277"/>
              <a:gd name="connsiteY254" fmla="*/ 1090 h 68733"/>
              <a:gd name="connsiteX255" fmla="*/ 2953900 w 3290277"/>
              <a:gd name="connsiteY255" fmla="*/ 1907 h 68733"/>
              <a:gd name="connsiteX256" fmla="*/ 2987126 w 3290277"/>
              <a:gd name="connsiteY256" fmla="*/ 2180 h 68733"/>
              <a:gd name="connsiteX257" fmla="*/ 2992618 w 3290277"/>
              <a:gd name="connsiteY257" fmla="*/ 2180 h 68733"/>
              <a:gd name="connsiteX258" fmla="*/ 2995639 w 3290277"/>
              <a:gd name="connsiteY258" fmla="*/ 0 h 68733"/>
              <a:gd name="connsiteX259" fmla="*/ 3005250 w 3290277"/>
              <a:gd name="connsiteY259" fmla="*/ 0 h 68733"/>
              <a:gd name="connsiteX260" fmla="*/ 2997561 w 3290277"/>
              <a:gd name="connsiteY260" fmla="*/ 545 h 68733"/>
              <a:gd name="connsiteX261" fmla="*/ 3033807 w 3290277"/>
              <a:gd name="connsiteY261" fmla="*/ 545 h 68733"/>
              <a:gd name="connsiteX262" fmla="*/ 3031885 w 3290277"/>
              <a:gd name="connsiteY262" fmla="*/ 545 h 68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3290277" h="68733">
                <a:moveTo>
                  <a:pt x="3031885" y="545"/>
                </a:moveTo>
                <a:cubicBezTo>
                  <a:pt x="3037377" y="545"/>
                  <a:pt x="3042869" y="545"/>
                  <a:pt x="3048361" y="545"/>
                </a:cubicBezTo>
                <a:cubicBezTo>
                  <a:pt x="3047262" y="1090"/>
                  <a:pt x="3045889" y="817"/>
                  <a:pt x="3044791" y="1362"/>
                </a:cubicBezTo>
                <a:cubicBezTo>
                  <a:pt x="3051107" y="1362"/>
                  <a:pt x="3057148" y="2452"/>
                  <a:pt x="3063463" y="2725"/>
                </a:cubicBezTo>
                <a:cubicBezTo>
                  <a:pt x="3070328" y="2997"/>
                  <a:pt x="3076918" y="2725"/>
                  <a:pt x="3083783" y="2452"/>
                </a:cubicBezTo>
                <a:cubicBezTo>
                  <a:pt x="3093394" y="2180"/>
                  <a:pt x="3103005" y="1362"/>
                  <a:pt x="3112616" y="1635"/>
                </a:cubicBezTo>
                <a:cubicBezTo>
                  <a:pt x="3113989" y="1635"/>
                  <a:pt x="3115362" y="1362"/>
                  <a:pt x="3116735" y="1362"/>
                </a:cubicBezTo>
                <a:cubicBezTo>
                  <a:pt x="3115911" y="817"/>
                  <a:pt x="3115087" y="1090"/>
                  <a:pt x="3114263" y="545"/>
                </a:cubicBezTo>
                <a:cubicBezTo>
                  <a:pt x="3126894" y="545"/>
                  <a:pt x="3139526" y="545"/>
                  <a:pt x="3152157" y="545"/>
                </a:cubicBezTo>
                <a:cubicBezTo>
                  <a:pt x="3151333" y="1090"/>
                  <a:pt x="3150235" y="817"/>
                  <a:pt x="3148862" y="1090"/>
                </a:cubicBezTo>
                <a:cubicBezTo>
                  <a:pt x="3154079" y="1907"/>
                  <a:pt x="3191973" y="1907"/>
                  <a:pt x="3194445" y="817"/>
                </a:cubicBezTo>
                <a:cubicBezTo>
                  <a:pt x="3191973" y="272"/>
                  <a:pt x="3189502" y="1090"/>
                  <a:pt x="3187305" y="272"/>
                </a:cubicBezTo>
                <a:cubicBezTo>
                  <a:pt x="3196092" y="272"/>
                  <a:pt x="3204879" y="272"/>
                  <a:pt x="3213666" y="272"/>
                </a:cubicBezTo>
                <a:cubicBezTo>
                  <a:pt x="3213117" y="545"/>
                  <a:pt x="3212568" y="545"/>
                  <a:pt x="3212019" y="817"/>
                </a:cubicBezTo>
                <a:cubicBezTo>
                  <a:pt x="3213117" y="1090"/>
                  <a:pt x="3213941" y="1090"/>
                  <a:pt x="3214764" y="1635"/>
                </a:cubicBezTo>
                <a:cubicBezTo>
                  <a:pt x="3216961" y="2725"/>
                  <a:pt x="3219158" y="2997"/>
                  <a:pt x="3221355" y="2997"/>
                </a:cubicBezTo>
                <a:cubicBezTo>
                  <a:pt x="3225474" y="3270"/>
                  <a:pt x="3229593" y="2180"/>
                  <a:pt x="3233986" y="2180"/>
                </a:cubicBezTo>
                <a:cubicBezTo>
                  <a:pt x="3241400" y="2180"/>
                  <a:pt x="3248814" y="2180"/>
                  <a:pt x="3256503" y="2452"/>
                </a:cubicBezTo>
                <a:cubicBezTo>
                  <a:pt x="3260622" y="2725"/>
                  <a:pt x="3264466" y="2180"/>
                  <a:pt x="3268585" y="2725"/>
                </a:cubicBezTo>
                <a:cubicBezTo>
                  <a:pt x="3269409" y="2997"/>
                  <a:pt x="3270507" y="2725"/>
                  <a:pt x="3271331" y="2452"/>
                </a:cubicBezTo>
                <a:cubicBezTo>
                  <a:pt x="3274077" y="1907"/>
                  <a:pt x="3276823" y="1907"/>
                  <a:pt x="3279569" y="2452"/>
                </a:cubicBezTo>
                <a:cubicBezTo>
                  <a:pt x="3282315" y="2997"/>
                  <a:pt x="3285061" y="3270"/>
                  <a:pt x="3287807" y="2997"/>
                </a:cubicBezTo>
                <a:cubicBezTo>
                  <a:pt x="3288356" y="2997"/>
                  <a:pt x="3288630" y="2997"/>
                  <a:pt x="3289180" y="2997"/>
                </a:cubicBezTo>
                <a:cubicBezTo>
                  <a:pt x="3289454" y="2997"/>
                  <a:pt x="3290003" y="2997"/>
                  <a:pt x="3290278" y="3542"/>
                </a:cubicBezTo>
                <a:cubicBezTo>
                  <a:pt x="3290278" y="4087"/>
                  <a:pt x="3289729" y="4087"/>
                  <a:pt x="3289454" y="4087"/>
                </a:cubicBezTo>
                <a:cubicBezTo>
                  <a:pt x="3289180" y="4087"/>
                  <a:pt x="3288905" y="4087"/>
                  <a:pt x="3288356" y="4087"/>
                </a:cubicBezTo>
                <a:cubicBezTo>
                  <a:pt x="3283138" y="4087"/>
                  <a:pt x="3277647" y="4087"/>
                  <a:pt x="3272429" y="4087"/>
                </a:cubicBezTo>
                <a:cubicBezTo>
                  <a:pt x="3270507" y="4087"/>
                  <a:pt x="3269134" y="4360"/>
                  <a:pt x="3267761" y="5722"/>
                </a:cubicBezTo>
                <a:cubicBezTo>
                  <a:pt x="3266663" y="6812"/>
                  <a:pt x="3265290" y="7902"/>
                  <a:pt x="3263917" y="8992"/>
                </a:cubicBezTo>
                <a:cubicBezTo>
                  <a:pt x="3252384" y="17438"/>
                  <a:pt x="3240576" y="25340"/>
                  <a:pt x="3228769" y="33242"/>
                </a:cubicBezTo>
                <a:cubicBezTo>
                  <a:pt x="3217785" y="40598"/>
                  <a:pt x="3206527" y="47683"/>
                  <a:pt x="3195818" y="55584"/>
                </a:cubicBezTo>
                <a:cubicBezTo>
                  <a:pt x="3195268" y="55857"/>
                  <a:pt x="3194719" y="56129"/>
                  <a:pt x="3193895" y="56129"/>
                </a:cubicBezTo>
                <a:cubicBezTo>
                  <a:pt x="3185658" y="56129"/>
                  <a:pt x="3177145" y="56674"/>
                  <a:pt x="3168907" y="56674"/>
                </a:cubicBezTo>
                <a:cubicBezTo>
                  <a:pt x="3150510" y="56674"/>
                  <a:pt x="3132386" y="56674"/>
                  <a:pt x="3114263" y="56674"/>
                </a:cubicBezTo>
                <a:cubicBezTo>
                  <a:pt x="3110968" y="56674"/>
                  <a:pt x="3107948" y="56402"/>
                  <a:pt x="3104652" y="56402"/>
                </a:cubicBezTo>
                <a:cubicBezTo>
                  <a:pt x="3096415" y="56674"/>
                  <a:pt x="3088177" y="56947"/>
                  <a:pt x="3079939" y="57492"/>
                </a:cubicBezTo>
                <a:cubicBezTo>
                  <a:pt x="3077742" y="57492"/>
                  <a:pt x="3075545" y="57492"/>
                  <a:pt x="3073623" y="58036"/>
                </a:cubicBezTo>
                <a:cubicBezTo>
                  <a:pt x="3068132" y="59399"/>
                  <a:pt x="3062365" y="58581"/>
                  <a:pt x="3056598" y="59399"/>
                </a:cubicBezTo>
                <a:cubicBezTo>
                  <a:pt x="3050558" y="60216"/>
                  <a:pt x="3044242" y="59399"/>
                  <a:pt x="3037926" y="59126"/>
                </a:cubicBezTo>
                <a:cubicBezTo>
                  <a:pt x="3037102" y="59126"/>
                  <a:pt x="3036004" y="59126"/>
                  <a:pt x="3035455" y="58581"/>
                </a:cubicBezTo>
                <a:cubicBezTo>
                  <a:pt x="3034356" y="57219"/>
                  <a:pt x="3033258" y="57492"/>
                  <a:pt x="3031885" y="57492"/>
                </a:cubicBezTo>
                <a:cubicBezTo>
                  <a:pt x="3004700" y="57492"/>
                  <a:pt x="2977516" y="57492"/>
                  <a:pt x="2950605" y="57492"/>
                </a:cubicBezTo>
                <a:cubicBezTo>
                  <a:pt x="2930285" y="57492"/>
                  <a:pt x="2909965" y="58036"/>
                  <a:pt x="2889646" y="57219"/>
                </a:cubicBezTo>
                <a:cubicBezTo>
                  <a:pt x="2883879" y="56947"/>
                  <a:pt x="2878387" y="57764"/>
                  <a:pt x="2872621" y="57492"/>
                </a:cubicBezTo>
                <a:cubicBezTo>
                  <a:pt x="2866030" y="57492"/>
                  <a:pt x="2859715" y="58581"/>
                  <a:pt x="2853124" y="58854"/>
                </a:cubicBezTo>
                <a:cubicBezTo>
                  <a:pt x="2849829" y="59126"/>
                  <a:pt x="2846260" y="61306"/>
                  <a:pt x="2842965" y="58854"/>
                </a:cubicBezTo>
                <a:cubicBezTo>
                  <a:pt x="2842690" y="58854"/>
                  <a:pt x="2842415" y="58854"/>
                  <a:pt x="2842141" y="58854"/>
                </a:cubicBezTo>
                <a:cubicBezTo>
                  <a:pt x="2841592" y="58854"/>
                  <a:pt x="2840768" y="58854"/>
                  <a:pt x="2840219" y="58854"/>
                </a:cubicBezTo>
                <a:cubicBezTo>
                  <a:pt x="2832530" y="58854"/>
                  <a:pt x="2824841" y="58854"/>
                  <a:pt x="2817153" y="58854"/>
                </a:cubicBezTo>
                <a:cubicBezTo>
                  <a:pt x="2816603" y="58854"/>
                  <a:pt x="2816054" y="58581"/>
                  <a:pt x="2815780" y="59399"/>
                </a:cubicBezTo>
                <a:cubicBezTo>
                  <a:pt x="2815505" y="59944"/>
                  <a:pt x="2816054" y="60216"/>
                  <a:pt x="2816603" y="60489"/>
                </a:cubicBezTo>
                <a:cubicBezTo>
                  <a:pt x="2817976" y="61306"/>
                  <a:pt x="2819349" y="61579"/>
                  <a:pt x="2820722" y="61579"/>
                </a:cubicBezTo>
                <a:cubicBezTo>
                  <a:pt x="2822095" y="61579"/>
                  <a:pt x="2823468" y="61579"/>
                  <a:pt x="2824567" y="61579"/>
                </a:cubicBezTo>
                <a:cubicBezTo>
                  <a:pt x="2824841" y="61579"/>
                  <a:pt x="2825391" y="61579"/>
                  <a:pt x="2825391" y="62124"/>
                </a:cubicBezTo>
                <a:cubicBezTo>
                  <a:pt x="2825391" y="62669"/>
                  <a:pt x="2824841" y="62396"/>
                  <a:pt x="2824567" y="62396"/>
                </a:cubicBezTo>
                <a:cubicBezTo>
                  <a:pt x="2820722" y="62669"/>
                  <a:pt x="2816878" y="62941"/>
                  <a:pt x="2813034" y="62396"/>
                </a:cubicBezTo>
                <a:cubicBezTo>
                  <a:pt x="2805345" y="61034"/>
                  <a:pt x="2797382" y="61034"/>
                  <a:pt x="2789693" y="61851"/>
                </a:cubicBezTo>
                <a:cubicBezTo>
                  <a:pt x="2785025" y="62396"/>
                  <a:pt x="2780083" y="62941"/>
                  <a:pt x="2775414" y="61579"/>
                </a:cubicBezTo>
                <a:cubicBezTo>
                  <a:pt x="2774865" y="61306"/>
                  <a:pt x="2774316" y="61579"/>
                  <a:pt x="2774041" y="60761"/>
                </a:cubicBezTo>
                <a:cubicBezTo>
                  <a:pt x="2773492" y="59671"/>
                  <a:pt x="2772668" y="59671"/>
                  <a:pt x="2771845" y="59671"/>
                </a:cubicBezTo>
                <a:cubicBezTo>
                  <a:pt x="2759213" y="59944"/>
                  <a:pt x="2746582" y="59126"/>
                  <a:pt x="2733676" y="59126"/>
                </a:cubicBezTo>
                <a:cubicBezTo>
                  <a:pt x="2656790" y="59399"/>
                  <a:pt x="2580178" y="58581"/>
                  <a:pt x="2503292" y="59399"/>
                </a:cubicBezTo>
                <a:cubicBezTo>
                  <a:pt x="2478029" y="59671"/>
                  <a:pt x="2452492" y="59399"/>
                  <a:pt x="2427229" y="59399"/>
                </a:cubicBezTo>
                <a:cubicBezTo>
                  <a:pt x="2388237" y="59399"/>
                  <a:pt x="2349519" y="59399"/>
                  <a:pt x="2310802" y="59399"/>
                </a:cubicBezTo>
                <a:cubicBezTo>
                  <a:pt x="2309978" y="59399"/>
                  <a:pt x="2308879" y="59671"/>
                  <a:pt x="2308605" y="59126"/>
                </a:cubicBezTo>
                <a:cubicBezTo>
                  <a:pt x="2307506" y="57492"/>
                  <a:pt x="2305859" y="58036"/>
                  <a:pt x="2304486" y="58036"/>
                </a:cubicBezTo>
                <a:cubicBezTo>
                  <a:pt x="2295424" y="58309"/>
                  <a:pt x="2286363" y="59126"/>
                  <a:pt x="2277301" y="59399"/>
                </a:cubicBezTo>
                <a:cubicBezTo>
                  <a:pt x="2269338" y="59671"/>
                  <a:pt x="2261100" y="59671"/>
                  <a:pt x="2253137" y="59671"/>
                </a:cubicBezTo>
                <a:cubicBezTo>
                  <a:pt x="2244899" y="59671"/>
                  <a:pt x="2236936" y="60489"/>
                  <a:pt x="2228698" y="60216"/>
                </a:cubicBezTo>
                <a:cubicBezTo>
                  <a:pt x="2222657" y="59944"/>
                  <a:pt x="2216341" y="60761"/>
                  <a:pt x="2210300" y="60761"/>
                </a:cubicBezTo>
                <a:cubicBezTo>
                  <a:pt x="2203161" y="60761"/>
                  <a:pt x="2195747" y="60489"/>
                  <a:pt x="2188607" y="61034"/>
                </a:cubicBezTo>
                <a:cubicBezTo>
                  <a:pt x="2184763" y="61306"/>
                  <a:pt x="2180644" y="61579"/>
                  <a:pt x="2176800" y="61306"/>
                </a:cubicBezTo>
                <a:cubicBezTo>
                  <a:pt x="2174603" y="61034"/>
                  <a:pt x="2172132" y="61034"/>
                  <a:pt x="2169935" y="61306"/>
                </a:cubicBezTo>
                <a:cubicBezTo>
                  <a:pt x="2160599" y="62396"/>
                  <a:pt x="2150988" y="61851"/>
                  <a:pt x="2141377" y="62124"/>
                </a:cubicBezTo>
                <a:cubicBezTo>
                  <a:pt x="2129844" y="62669"/>
                  <a:pt x="2118586" y="61851"/>
                  <a:pt x="2107053" y="62669"/>
                </a:cubicBezTo>
                <a:cubicBezTo>
                  <a:pt x="2102934" y="62941"/>
                  <a:pt x="2098815" y="62124"/>
                  <a:pt x="2094971" y="62669"/>
                </a:cubicBezTo>
                <a:cubicBezTo>
                  <a:pt x="2087282" y="63486"/>
                  <a:pt x="2079593" y="63213"/>
                  <a:pt x="2071905" y="63486"/>
                </a:cubicBezTo>
                <a:cubicBezTo>
                  <a:pt x="2062294" y="64031"/>
                  <a:pt x="2052683" y="64303"/>
                  <a:pt x="2043072" y="64576"/>
                </a:cubicBezTo>
                <a:cubicBezTo>
                  <a:pt x="2031539" y="65121"/>
                  <a:pt x="2019732" y="65666"/>
                  <a:pt x="2007924" y="65121"/>
                </a:cubicBezTo>
                <a:cubicBezTo>
                  <a:pt x="2006277" y="65121"/>
                  <a:pt x="2004629" y="65121"/>
                  <a:pt x="2002707" y="65121"/>
                </a:cubicBezTo>
                <a:cubicBezTo>
                  <a:pt x="1995842" y="65666"/>
                  <a:pt x="1989252" y="65666"/>
                  <a:pt x="1982387" y="65393"/>
                </a:cubicBezTo>
                <a:cubicBezTo>
                  <a:pt x="1978268" y="65121"/>
                  <a:pt x="1973875" y="64576"/>
                  <a:pt x="1969481" y="65393"/>
                </a:cubicBezTo>
                <a:cubicBezTo>
                  <a:pt x="1968658" y="65666"/>
                  <a:pt x="1967834" y="65393"/>
                  <a:pt x="1967010" y="64848"/>
                </a:cubicBezTo>
                <a:cubicBezTo>
                  <a:pt x="1967559" y="64303"/>
                  <a:pt x="1968108" y="64576"/>
                  <a:pt x="1968383" y="64576"/>
                </a:cubicBezTo>
                <a:cubicBezTo>
                  <a:pt x="1968932" y="64576"/>
                  <a:pt x="1969756" y="64848"/>
                  <a:pt x="1970031" y="64031"/>
                </a:cubicBezTo>
                <a:cubicBezTo>
                  <a:pt x="1970031" y="63213"/>
                  <a:pt x="1969207" y="63486"/>
                  <a:pt x="1968658" y="63486"/>
                </a:cubicBezTo>
                <a:cubicBezTo>
                  <a:pt x="1964264" y="63486"/>
                  <a:pt x="1959871" y="63486"/>
                  <a:pt x="1955477" y="63486"/>
                </a:cubicBezTo>
                <a:cubicBezTo>
                  <a:pt x="1951907" y="63486"/>
                  <a:pt x="1948063" y="63486"/>
                  <a:pt x="1944493" y="64303"/>
                </a:cubicBezTo>
                <a:cubicBezTo>
                  <a:pt x="1941747" y="64848"/>
                  <a:pt x="1939276" y="64848"/>
                  <a:pt x="1936530" y="64848"/>
                </a:cubicBezTo>
                <a:cubicBezTo>
                  <a:pt x="1919505" y="64848"/>
                  <a:pt x="1902206" y="64848"/>
                  <a:pt x="1884906" y="64848"/>
                </a:cubicBezTo>
                <a:cubicBezTo>
                  <a:pt x="1884083" y="64848"/>
                  <a:pt x="1882984" y="64848"/>
                  <a:pt x="1881886" y="64848"/>
                </a:cubicBezTo>
                <a:cubicBezTo>
                  <a:pt x="1872275" y="65666"/>
                  <a:pt x="1862390" y="65666"/>
                  <a:pt x="1852779" y="64031"/>
                </a:cubicBezTo>
                <a:cubicBezTo>
                  <a:pt x="1848111" y="63213"/>
                  <a:pt x="1843443" y="63486"/>
                  <a:pt x="1838500" y="63486"/>
                </a:cubicBezTo>
                <a:cubicBezTo>
                  <a:pt x="1838225" y="63486"/>
                  <a:pt x="1838225" y="63486"/>
                  <a:pt x="1837951" y="63486"/>
                </a:cubicBezTo>
                <a:cubicBezTo>
                  <a:pt x="1833557" y="64848"/>
                  <a:pt x="1829164" y="64848"/>
                  <a:pt x="1824496" y="64848"/>
                </a:cubicBezTo>
                <a:cubicBezTo>
                  <a:pt x="1806922" y="64848"/>
                  <a:pt x="1789348" y="64848"/>
                  <a:pt x="1772048" y="64848"/>
                </a:cubicBezTo>
                <a:cubicBezTo>
                  <a:pt x="1768753" y="64848"/>
                  <a:pt x="1765183" y="64848"/>
                  <a:pt x="1761888" y="65393"/>
                </a:cubicBezTo>
                <a:cubicBezTo>
                  <a:pt x="1759966" y="65666"/>
                  <a:pt x="1758044" y="66211"/>
                  <a:pt x="1756122" y="66211"/>
                </a:cubicBezTo>
                <a:cubicBezTo>
                  <a:pt x="1749806" y="66211"/>
                  <a:pt x="1743491" y="66211"/>
                  <a:pt x="1737175" y="66211"/>
                </a:cubicBezTo>
                <a:cubicBezTo>
                  <a:pt x="1723994" y="66483"/>
                  <a:pt x="1710814" y="67845"/>
                  <a:pt x="1697359" y="67573"/>
                </a:cubicBezTo>
                <a:cubicBezTo>
                  <a:pt x="1692142" y="67573"/>
                  <a:pt x="1686924" y="68118"/>
                  <a:pt x="1681707" y="68118"/>
                </a:cubicBezTo>
                <a:cubicBezTo>
                  <a:pt x="1670449" y="68118"/>
                  <a:pt x="1659465" y="67845"/>
                  <a:pt x="1648206" y="67573"/>
                </a:cubicBezTo>
                <a:cubicBezTo>
                  <a:pt x="1628710" y="67301"/>
                  <a:pt x="1609214" y="67845"/>
                  <a:pt x="1589993" y="68390"/>
                </a:cubicBezTo>
                <a:cubicBezTo>
                  <a:pt x="1586972" y="68390"/>
                  <a:pt x="1583951" y="68390"/>
                  <a:pt x="1581206" y="67845"/>
                </a:cubicBezTo>
                <a:cubicBezTo>
                  <a:pt x="1578185" y="67573"/>
                  <a:pt x="1575164" y="67028"/>
                  <a:pt x="1572418" y="68390"/>
                </a:cubicBezTo>
                <a:cubicBezTo>
                  <a:pt x="1571320" y="68935"/>
                  <a:pt x="1569947" y="68663"/>
                  <a:pt x="1568574" y="68663"/>
                </a:cubicBezTo>
                <a:cubicBezTo>
                  <a:pt x="1567476" y="68663"/>
                  <a:pt x="1566103" y="68390"/>
                  <a:pt x="1565005" y="68118"/>
                </a:cubicBezTo>
                <a:cubicBezTo>
                  <a:pt x="1555119" y="67028"/>
                  <a:pt x="1545234" y="67301"/>
                  <a:pt x="1535074" y="67028"/>
                </a:cubicBezTo>
                <a:cubicBezTo>
                  <a:pt x="1529582" y="66756"/>
                  <a:pt x="1524090" y="66483"/>
                  <a:pt x="1518873" y="66211"/>
                </a:cubicBezTo>
                <a:cubicBezTo>
                  <a:pt x="1518049" y="66211"/>
                  <a:pt x="1517225" y="65938"/>
                  <a:pt x="1516401" y="66483"/>
                </a:cubicBezTo>
                <a:cubicBezTo>
                  <a:pt x="1515578" y="67028"/>
                  <a:pt x="1516951" y="67845"/>
                  <a:pt x="1516401" y="68390"/>
                </a:cubicBezTo>
                <a:cubicBezTo>
                  <a:pt x="1515028" y="67845"/>
                  <a:pt x="1513381" y="68118"/>
                  <a:pt x="1511733" y="68118"/>
                </a:cubicBezTo>
                <a:cubicBezTo>
                  <a:pt x="1506516" y="68390"/>
                  <a:pt x="1501573" y="68663"/>
                  <a:pt x="1496356" y="68663"/>
                </a:cubicBezTo>
                <a:cubicBezTo>
                  <a:pt x="1459011" y="68663"/>
                  <a:pt x="1421667" y="68663"/>
                  <a:pt x="1384047" y="68663"/>
                </a:cubicBezTo>
                <a:cubicBezTo>
                  <a:pt x="1356588" y="68663"/>
                  <a:pt x="1329128" y="68663"/>
                  <a:pt x="1301944" y="68390"/>
                </a:cubicBezTo>
                <a:cubicBezTo>
                  <a:pt x="1279152" y="68118"/>
                  <a:pt x="1256361" y="68390"/>
                  <a:pt x="1233570" y="68118"/>
                </a:cubicBezTo>
                <a:cubicBezTo>
                  <a:pt x="1206659" y="67845"/>
                  <a:pt x="1179475" y="68118"/>
                  <a:pt x="1152565" y="67573"/>
                </a:cubicBezTo>
                <a:cubicBezTo>
                  <a:pt x="1139109" y="67301"/>
                  <a:pt x="1125929" y="67573"/>
                  <a:pt x="1112474" y="67301"/>
                </a:cubicBezTo>
                <a:cubicBezTo>
                  <a:pt x="1096273" y="67028"/>
                  <a:pt x="1079797" y="67301"/>
                  <a:pt x="1063596" y="67301"/>
                </a:cubicBezTo>
                <a:cubicBezTo>
                  <a:pt x="1062223" y="67301"/>
                  <a:pt x="1060850" y="67301"/>
                  <a:pt x="1059477" y="66483"/>
                </a:cubicBezTo>
                <a:cubicBezTo>
                  <a:pt x="1057280" y="65393"/>
                  <a:pt x="1055084" y="65666"/>
                  <a:pt x="1052612" y="64848"/>
                </a:cubicBezTo>
                <a:cubicBezTo>
                  <a:pt x="1050690" y="64303"/>
                  <a:pt x="1048493" y="64576"/>
                  <a:pt x="1046571" y="64848"/>
                </a:cubicBezTo>
                <a:cubicBezTo>
                  <a:pt x="1043551" y="65121"/>
                  <a:pt x="1040530" y="65393"/>
                  <a:pt x="1037510" y="65121"/>
                </a:cubicBezTo>
                <a:cubicBezTo>
                  <a:pt x="1035862" y="65121"/>
                  <a:pt x="1033940" y="64576"/>
                  <a:pt x="1032567" y="66211"/>
                </a:cubicBezTo>
                <a:cubicBezTo>
                  <a:pt x="1032292" y="66483"/>
                  <a:pt x="1032018" y="66483"/>
                  <a:pt x="1031469" y="66483"/>
                </a:cubicBezTo>
                <a:cubicBezTo>
                  <a:pt x="1029546" y="66483"/>
                  <a:pt x="1027624" y="66756"/>
                  <a:pt x="1025702" y="66756"/>
                </a:cubicBezTo>
                <a:cubicBezTo>
                  <a:pt x="1019112" y="66756"/>
                  <a:pt x="1012522" y="66483"/>
                  <a:pt x="1006206" y="66756"/>
                </a:cubicBezTo>
                <a:cubicBezTo>
                  <a:pt x="1001263" y="67028"/>
                  <a:pt x="996595" y="66756"/>
                  <a:pt x="991652" y="66483"/>
                </a:cubicBezTo>
                <a:cubicBezTo>
                  <a:pt x="988907" y="66211"/>
                  <a:pt x="986161" y="65938"/>
                  <a:pt x="983415" y="66211"/>
                </a:cubicBezTo>
                <a:cubicBezTo>
                  <a:pt x="980669" y="66483"/>
                  <a:pt x="977648" y="66756"/>
                  <a:pt x="974902" y="66756"/>
                </a:cubicBezTo>
                <a:cubicBezTo>
                  <a:pt x="969136" y="67028"/>
                  <a:pt x="963644" y="66211"/>
                  <a:pt x="957877" y="66211"/>
                </a:cubicBezTo>
                <a:cubicBezTo>
                  <a:pt x="946894" y="66211"/>
                  <a:pt x="935635" y="65666"/>
                  <a:pt x="924652" y="66211"/>
                </a:cubicBezTo>
                <a:cubicBezTo>
                  <a:pt x="921631" y="66211"/>
                  <a:pt x="918610" y="66483"/>
                  <a:pt x="915865" y="67028"/>
                </a:cubicBezTo>
                <a:cubicBezTo>
                  <a:pt x="909000" y="68390"/>
                  <a:pt x="902135" y="67845"/>
                  <a:pt x="895270" y="67301"/>
                </a:cubicBezTo>
                <a:cubicBezTo>
                  <a:pt x="888131" y="66483"/>
                  <a:pt x="881266" y="65666"/>
                  <a:pt x="874126" y="65938"/>
                </a:cubicBezTo>
                <a:cubicBezTo>
                  <a:pt x="871655" y="65938"/>
                  <a:pt x="869458" y="65666"/>
                  <a:pt x="866987" y="65393"/>
                </a:cubicBezTo>
                <a:cubicBezTo>
                  <a:pt x="865888" y="65393"/>
                  <a:pt x="864790" y="65393"/>
                  <a:pt x="864241" y="66211"/>
                </a:cubicBezTo>
                <a:cubicBezTo>
                  <a:pt x="863417" y="67573"/>
                  <a:pt x="862044" y="67845"/>
                  <a:pt x="860671" y="67845"/>
                </a:cubicBezTo>
                <a:cubicBezTo>
                  <a:pt x="859298" y="67845"/>
                  <a:pt x="857925" y="67845"/>
                  <a:pt x="856827" y="67845"/>
                </a:cubicBezTo>
                <a:cubicBezTo>
                  <a:pt x="808773" y="68118"/>
                  <a:pt x="760719" y="67573"/>
                  <a:pt x="712940" y="68118"/>
                </a:cubicBezTo>
                <a:cubicBezTo>
                  <a:pt x="697837" y="68390"/>
                  <a:pt x="682734" y="67573"/>
                  <a:pt x="667357" y="68663"/>
                </a:cubicBezTo>
                <a:cubicBezTo>
                  <a:pt x="661316" y="68935"/>
                  <a:pt x="655275" y="68390"/>
                  <a:pt x="649234" y="67573"/>
                </a:cubicBezTo>
                <a:cubicBezTo>
                  <a:pt x="644017" y="66756"/>
                  <a:pt x="638525" y="67301"/>
                  <a:pt x="633307" y="67301"/>
                </a:cubicBezTo>
                <a:cubicBezTo>
                  <a:pt x="609967" y="67573"/>
                  <a:pt x="586901" y="67573"/>
                  <a:pt x="563561" y="67573"/>
                </a:cubicBezTo>
                <a:cubicBezTo>
                  <a:pt x="556970" y="67573"/>
                  <a:pt x="550380" y="67573"/>
                  <a:pt x="543790" y="67573"/>
                </a:cubicBezTo>
                <a:cubicBezTo>
                  <a:pt x="514683" y="67301"/>
                  <a:pt x="485576" y="67573"/>
                  <a:pt x="456469" y="67301"/>
                </a:cubicBezTo>
                <a:cubicBezTo>
                  <a:pt x="446309" y="67301"/>
                  <a:pt x="436424" y="67301"/>
                  <a:pt x="426264" y="67028"/>
                </a:cubicBezTo>
                <a:cubicBezTo>
                  <a:pt x="400726" y="66483"/>
                  <a:pt x="375189" y="66756"/>
                  <a:pt x="349652" y="66483"/>
                </a:cubicBezTo>
                <a:cubicBezTo>
                  <a:pt x="324115" y="66211"/>
                  <a:pt x="298303" y="65666"/>
                  <a:pt x="272766" y="65666"/>
                </a:cubicBezTo>
                <a:cubicBezTo>
                  <a:pt x="258487" y="65666"/>
                  <a:pt x="244208" y="65666"/>
                  <a:pt x="229654" y="65393"/>
                </a:cubicBezTo>
                <a:cubicBezTo>
                  <a:pt x="212080" y="65121"/>
                  <a:pt x="194506" y="64848"/>
                  <a:pt x="176932" y="64848"/>
                </a:cubicBezTo>
                <a:cubicBezTo>
                  <a:pt x="161830" y="64848"/>
                  <a:pt x="146727" y="64303"/>
                  <a:pt x="131624" y="64303"/>
                </a:cubicBezTo>
                <a:cubicBezTo>
                  <a:pt x="130526" y="64303"/>
                  <a:pt x="129702" y="64303"/>
                  <a:pt x="128878" y="63758"/>
                </a:cubicBezTo>
                <a:cubicBezTo>
                  <a:pt x="127780" y="62941"/>
                  <a:pt x="126407" y="62669"/>
                  <a:pt x="125309" y="62669"/>
                </a:cubicBezTo>
                <a:cubicBezTo>
                  <a:pt x="114050" y="62124"/>
                  <a:pt x="102792" y="62124"/>
                  <a:pt x="91534" y="62669"/>
                </a:cubicBezTo>
                <a:cubicBezTo>
                  <a:pt x="88513" y="62669"/>
                  <a:pt x="85493" y="62941"/>
                  <a:pt x="82472" y="63758"/>
                </a:cubicBezTo>
                <a:cubicBezTo>
                  <a:pt x="80825" y="64303"/>
                  <a:pt x="79177" y="64031"/>
                  <a:pt x="77529" y="64031"/>
                </a:cubicBezTo>
                <a:cubicBezTo>
                  <a:pt x="71488" y="64031"/>
                  <a:pt x="65447" y="63758"/>
                  <a:pt x="59406" y="63486"/>
                </a:cubicBezTo>
                <a:cubicBezTo>
                  <a:pt x="51443" y="62941"/>
                  <a:pt x="43480" y="64031"/>
                  <a:pt x="35517" y="63486"/>
                </a:cubicBezTo>
                <a:cubicBezTo>
                  <a:pt x="29201" y="62941"/>
                  <a:pt x="23160" y="63213"/>
                  <a:pt x="16844" y="63213"/>
                </a:cubicBezTo>
                <a:cubicBezTo>
                  <a:pt x="16295" y="63213"/>
                  <a:pt x="15197" y="63486"/>
                  <a:pt x="14922" y="62669"/>
                </a:cubicBezTo>
                <a:cubicBezTo>
                  <a:pt x="15197" y="62124"/>
                  <a:pt x="16020" y="62124"/>
                  <a:pt x="16570" y="62124"/>
                </a:cubicBezTo>
                <a:cubicBezTo>
                  <a:pt x="18217" y="62124"/>
                  <a:pt x="19865" y="61851"/>
                  <a:pt x="21238" y="61851"/>
                </a:cubicBezTo>
                <a:cubicBezTo>
                  <a:pt x="27553" y="61306"/>
                  <a:pt x="33869" y="62396"/>
                  <a:pt x="40185" y="62124"/>
                </a:cubicBezTo>
                <a:cubicBezTo>
                  <a:pt x="40459" y="62124"/>
                  <a:pt x="40734" y="62124"/>
                  <a:pt x="40734" y="62396"/>
                </a:cubicBezTo>
                <a:cubicBezTo>
                  <a:pt x="41558" y="62669"/>
                  <a:pt x="42381" y="62941"/>
                  <a:pt x="42656" y="61851"/>
                </a:cubicBezTo>
                <a:cubicBezTo>
                  <a:pt x="42931" y="60489"/>
                  <a:pt x="41832" y="60489"/>
                  <a:pt x="41283" y="60489"/>
                </a:cubicBezTo>
                <a:cubicBezTo>
                  <a:pt x="38537" y="59944"/>
                  <a:pt x="35791" y="59671"/>
                  <a:pt x="33045" y="59399"/>
                </a:cubicBezTo>
                <a:cubicBezTo>
                  <a:pt x="25082" y="58036"/>
                  <a:pt x="17119" y="56129"/>
                  <a:pt x="9979" y="52587"/>
                </a:cubicBezTo>
                <a:cubicBezTo>
                  <a:pt x="6959" y="50952"/>
                  <a:pt x="4213" y="48772"/>
                  <a:pt x="2291" y="46048"/>
                </a:cubicBezTo>
                <a:cubicBezTo>
                  <a:pt x="918" y="44140"/>
                  <a:pt x="369" y="42233"/>
                  <a:pt x="94" y="39781"/>
                </a:cubicBezTo>
                <a:cubicBezTo>
                  <a:pt x="-455" y="35966"/>
                  <a:pt x="1467" y="31879"/>
                  <a:pt x="4213" y="28065"/>
                </a:cubicBezTo>
                <a:cubicBezTo>
                  <a:pt x="9705" y="20435"/>
                  <a:pt x="16570" y="14713"/>
                  <a:pt x="24258" y="9537"/>
                </a:cubicBezTo>
                <a:cubicBezTo>
                  <a:pt x="25082" y="8992"/>
                  <a:pt x="25906" y="8992"/>
                  <a:pt x="26730" y="8719"/>
                </a:cubicBezTo>
                <a:cubicBezTo>
                  <a:pt x="31947" y="7902"/>
                  <a:pt x="36890" y="8719"/>
                  <a:pt x="42107" y="9264"/>
                </a:cubicBezTo>
                <a:cubicBezTo>
                  <a:pt x="50894" y="9809"/>
                  <a:pt x="59681" y="10626"/>
                  <a:pt x="68468" y="11444"/>
                </a:cubicBezTo>
                <a:cubicBezTo>
                  <a:pt x="73685" y="11989"/>
                  <a:pt x="79177" y="11716"/>
                  <a:pt x="84394" y="11444"/>
                </a:cubicBezTo>
                <a:cubicBezTo>
                  <a:pt x="94829" y="11171"/>
                  <a:pt x="104989" y="11171"/>
                  <a:pt x="115149" y="11171"/>
                </a:cubicBezTo>
                <a:cubicBezTo>
                  <a:pt x="138489" y="11171"/>
                  <a:pt x="161830" y="11171"/>
                  <a:pt x="185445" y="11444"/>
                </a:cubicBezTo>
                <a:cubicBezTo>
                  <a:pt x="189015" y="11444"/>
                  <a:pt x="192859" y="12261"/>
                  <a:pt x="196703" y="11989"/>
                </a:cubicBezTo>
                <a:cubicBezTo>
                  <a:pt x="206863" y="11444"/>
                  <a:pt x="217023" y="12261"/>
                  <a:pt x="227183" y="12261"/>
                </a:cubicBezTo>
                <a:cubicBezTo>
                  <a:pt x="235970" y="12261"/>
                  <a:pt x="244482" y="12534"/>
                  <a:pt x="253269" y="12534"/>
                </a:cubicBezTo>
                <a:cubicBezTo>
                  <a:pt x="287868" y="12534"/>
                  <a:pt x="322467" y="12806"/>
                  <a:pt x="357341" y="12261"/>
                </a:cubicBezTo>
                <a:cubicBezTo>
                  <a:pt x="362832" y="12261"/>
                  <a:pt x="368324" y="12534"/>
                  <a:pt x="373816" y="11716"/>
                </a:cubicBezTo>
                <a:cubicBezTo>
                  <a:pt x="374091" y="11716"/>
                  <a:pt x="374640" y="11716"/>
                  <a:pt x="374640" y="11989"/>
                </a:cubicBezTo>
                <a:cubicBezTo>
                  <a:pt x="375189" y="13079"/>
                  <a:pt x="376288" y="13079"/>
                  <a:pt x="377111" y="13079"/>
                </a:cubicBezTo>
                <a:cubicBezTo>
                  <a:pt x="385898" y="12806"/>
                  <a:pt x="394685" y="11989"/>
                  <a:pt x="403472" y="12534"/>
                </a:cubicBezTo>
                <a:cubicBezTo>
                  <a:pt x="405669" y="12534"/>
                  <a:pt x="407866" y="12534"/>
                  <a:pt x="410063" y="12534"/>
                </a:cubicBezTo>
                <a:cubicBezTo>
                  <a:pt x="424067" y="11989"/>
                  <a:pt x="438071" y="11716"/>
                  <a:pt x="452075" y="11171"/>
                </a:cubicBezTo>
                <a:cubicBezTo>
                  <a:pt x="460862" y="10899"/>
                  <a:pt x="469375" y="10626"/>
                  <a:pt x="478162" y="10626"/>
                </a:cubicBezTo>
                <a:cubicBezTo>
                  <a:pt x="483379" y="10626"/>
                  <a:pt x="488871" y="10899"/>
                  <a:pt x="494363" y="10626"/>
                </a:cubicBezTo>
                <a:cubicBezTo>
                  <a:pt x="504523" y="10081"/>
                  <a:pt x="514683" y="9809"/>
                  <a:pt x="524843" y="8719"/>
                </a:cubicBezTo>
                <a:cubicBezTo>
                  <a:pt x="526216" y="8447"/>
                  <a:pt x="527589" y="8719"/>
                  <a:pt x="528687" y="7629"/>
                </a:cubicBezTo>
                <a:cubicBezTo>
                  <a:pt x="529511" y="7084"/>
                  <a:pt x="530335" y="6812"/>
                  <a:pt x="531159" y="6812"/>
                </a:cubicBezTo>
                <a:cubicBezTo>
                  <a:pt x="535277" y="6812"/>
                  <a:pt x="539396" y="6812"/>
                  <a:pt x="543790" y="7084"/>
                </a:cubicBezTo>
                <a:cubicBezTo>
                  <a:pt x="548458" y="7357"/>
                  <a:pt x="553401" y="7629"/>
                  <a:pt x="558069" y="8174"/>
                </a:cubicBezTo>
                <a:cubicBezTo>
                  <a:pt x="563011" y="8447"/>
                  <a:pt x="567679" y="8992"/>
                  <a:pt x="572348" y="8719"/>
                </a:cubicBezTo>
                <a:cubicBezTo>
                  <a:pt x="583331" y="8447"/>
                  <a:pt x="594590" y="8174"/>
                  <a:pt x="605573" y="8174"/>
                </a:cubicBezTo>
                <a:cubicBezTo>
                  <a:pt x="648410" y="7902"/>
                  <a:pt x="691521" y="7902"/>
                  <a:pt x="734358" y="8174"/>
                </a:cubicBezTo>
                <a:cubicBezTo>
                  <a:pt x="769506" y="8447"/>
                  <a:pt x="804929" y="8174"/>
                  <a:pt x="840077" y="8447"/>
                </a:cubicBezTo>
                <a:cubicBezTo>
                  <a:pt x="868360" y="8719"/>
                  <a:pt x="896368" y="8447"/>
                  <a:pt x="924652" y="8447"/>
                </a:cubicBezTo>
                <a:cubicBezTo>
                  <a:pt x="929045" y="8447"/>
                  <a:pt x="933713" y="8447"/>
                  <a:pt x="938107" y="8447"/>
                </a:cubicBezTo>
                <a:cubicBezTo>
                  <a:pt x="944697" y="8719"/>
                  <a:pt x="951287" y="8719"/>
                  <a:pt x="957877" y="8447"/>
                </a:cubicBezTo>
                <a:cubicBezTo>
                  <a:pt x="959525" y="8447"/>
                  <a:pt x="961173" y="8174"/>
                  <a:pt x="962546" y="8174"/>
                </a:cubicBezTo>
                <a:cubicBezTo>
                  <a:pt x="1002087" y="8174"/>
                  <a:pt x="1041354" y="8447"/>
                  <a:pt x="1080896" y="7084"/>
                </a:cubicBezTo>
                <a:cubicBezTo>
                  <a:pt x="1090781" y="6812"/>
                  <a:pt x="1100666" y="7902"/>
                  <a:pt x="1110552" y="7357"/>
                </a:cubicBezTo>
                <a:cubicBezTo>
                  <a:pt x="1123183" y="6812"/>
                  <a:pt x="1135814" y="7902"/>
                  <a:pt x="1148446" y="7629"/>
                </a:cubicBezTo>
                <a:cubicBezTo>
                  <a:pt x="1158880" y="7629"/>
                  <a:pt x="1169315" y="7629"/>
                  <a:pt x="1179749" y="7629"/>
                </a:cubicBezTo>
                <a:cubicBezTo>
                  <a:pt x="1206934" y="7902"/>
                  <a:pt x="1234393" y="7902"/>
                  <a:pt x="1261578" y="8174"/>
                </a:cubicBezTo>
                <a:cubicBezTo>
                  <a:pt x="1290136" y="8447"/>
                  <a:pt x="1318968" y="8447"/>
                  <a:pt x="1347526" y="8447"/>
                </a:cubicBezTo>
                <a:cubicBezTo>
                  <a:pt x="1405740" y="8719"/>
                  <a:pt x="1463679" y="8447"/>
                  <a:pt x="1521619" y="8447"/>
                </a:cubicBezTo>
                <a:cubicBezTo>
                  <a:pt x="1524365" y="8447"/>
                  <a:pt x="1526836" y="8719"/>
                  <a:pt x="1529582" y="8719"/>
                </a:cubicBezTo>
                <a:cubicBezTo>
                  <a:pt x="1539467" y="8174"/>
                  <a:pt x="1549353" y="8174"/>
                  <a:pt x="1559513" y="8174"/>
                </a:cubicBezTo>
                <a:cubicBezTo>
                  <a:pt x="1561709" y="8174"/>
                  <a:pt x="1564181" y="8719"/>
                  <a:pt x="1566652" y="8447"/>
                </a:cubicBezTo>
                <a:cubicBezTo>
                  <a:pt x="1571320" y="7902"/>
                  <a:pt x="1576263" y="7902"/>
                  <a:pt x="1580931" y="7902"/>
                </a:cubicBezTo>
                <a:cubicBezTo>
                  <a:pt x="1589169" y="7902"/>
                  <a:pt x="1597407" y="8174"/>
                  <a:pt x="1605370" y="7629"/>
                </a:cubicBezTo>
                <a:cubicBezTo>
                  <a:pt x="1609214" y="7357"/>
                  <a:pt x="1613059" y="6539"/>
                  <a:pt x="1617177" y="6539"/>
                </a:cubicBezTo>
                <a:cubicBezTo>
                  <a:pt x="1627612" y="6539"/>
                  <a:pt x="1638321" y="6539"/>
                  <a:pt x="1648756" y="6539"/>
                </a:cubicBezTo>
                <a:cubicBezTo>
                  <a:pt x="1651776" y="6539"/>
                  <a:pt x="1654522" y="6267"/>
                  <a:pt x="1657543" y="5722"/>
                </a:cubicBezTo>
                <a:cubicBezTo>
                  <a:pt x="1659465" y="5449"/>
                  <a:pt x="1661387" y="5177"/>
                  <a:pt x="1663584" y="5177"/>
                </a:cubicBezTo>
                <a:cubicBezTo>
                  <a:pt x="1671272" y="5177"/>
                  <a:pt x="1678961" y="5177"/>
                  <a:pt x="1686650" y="5177"/>
                </a:cubicBezTo>
                <a:cubicBezTo>
                  <a:pt x="1687748" y="5177"/>
                  <a:pt x="1689121" y="5177"/>
                  <a:pt x="1690219" y="5449"/>
                </a:cubicBezTo>
                <a:cubicBezTo>
                  <a:pt x="1693240" y="5722"/>
                  <a:pt x="1696535" y="5994"/>
                  <a:pt x="1699556" y="5722"/>
                </a:cubicBezTo>
                <a:cubicBezTo>
                  <a:pt x="1701752" y="5449"/>
                  <a:pt x="1704224" y="5722"/>
                  <a:pt x="1706420" y="5722"/>
                </a:cubicBezTo>
                <a:cubicBezTo>
                  <a:pt x="1714384" y="5994"/>
                  <a:pt x="1722621" y="6267"/>
                  <a:pt x="1730585" y="6539"/>
                </a:cubicBezTo>
                <a:cubicBezTo>
                  <a:pt x="1736077" y="6539"/>
                  <a:pt x="1741568" y="6267"/>
                  <a:pt x="1747335" y="6267"/>
                </a:cubicBezTo>
                <a:cubicBezTo>
                  <a:pt x="1763810" y="6267"/>
                  <a:pt x="1780286" y="5722"/>
                  <a:pt x="1797036" y="5722"/>
                </a:cubicBezTo>
                <a:cubicBezTo>
                  <a:pt x="1799782" y="5722"/>
                  <a:pt x="1802528" y="5994"/>
                  <a:pt x="1805549" y="5994"/>
                </a:cubicBezTo>
                <a:cubicBezTo>
                  <a:pt x="1809118" y="5722"/>
                  <a:pt x="1812688" y="5449"/>
                  <a:pt x="1816258" y="5449"/>
                </a:cubicBezTo>
                <a:cubicBezTo>
                  <a:pt x="1828340" y="5449"/>
                  <a:pt x="1840422" y="5449"/>
                  <a:pt x="1852504" y="5449"/>
                </a:cubicBezTo>
                <a:cubicBezTo>
                  <a:pt x="1854976" y="5449"/>
                  <a:pt x="1857172" y="5722"/>
                  <a:pt x="1859644" y="5722"/>
                </a:cubicBezTo>
                <a:cubicBezTo>
                  <a:pt x="1862664" y="5449"/>
                  <a:pt x="1865685" y="5177"/>
                  <a:pt x="1868980" y="5177"/>
                </a:cubicBezTo>
                <a:cubicBezTo>
                  <a:pt x="1895066" y="4904"/>
                  <a:pt x="1921427" y="5177"/>
                  <a:pt x="1947514" y="4904"/>
                </a:cubicBezTo>
                <a:cubicBezTo>
                  <a:pt x="1974699" y="4632"/>
                  <a:pt x="2002158" y="4904"/>
                  <a:pt x="2029343" y="4904"/>
                </a:cubicBezTo>
                <a:cubicBezTo>
                  <a:pt x="2031265" y="4904"/>
                  <a:pt x="2033187" y="5177"/>
                  <a:pt x="2035109" y="4904"/>
                </a:cubicBezTo>
                <a:cubicBezTo>
                  <a:pt x="2040601" y="4904"/>
                  <a:pt x="2045818" y="4360"/>
                  <a:pt x="2051310" y="4360"/>
                </a:cubicBezTo>
                <a:cubicBezTo>
                  <a:pt x="2091676" y="4360"/>
                  <a:pt x="2132041" y="4360"/>
                  <a:pt x="2172406" y="4360"/>
                </a:cubicBezTo>
                <a:cubicBezTo>
                  <a:pt x="2175152" y="4360"/>
                  <a:pt x="2177898" y="4632"/>
                  <a:pt x="2180369" y="4632"/>
                </a:cubicBezTo>
                <a:cubicBezTo>
                  <a:pt x="2183939" y="4360"/>
                  <a:pt x="2187509" y="4087"/>
                  <a:pt x="2191079" y="4087"/>
                </a:cubicBezTo>
                <a:cubicBezTo>
                  <a:pt x="2225677" y="4087"/>
                  <a:pt x="2260276" y="4087"/>
                  <a:pt x="2294875" y="4087"/>
                </a:cubicBezTo>
                <a:cubicBezTo>
                  <a:pt x="2297072" y="4087"/>
                  <a:pt x="2299269" y="4632"/>
                  <a:pt x="2301465" y="4360"/>
                </a:cubicBezTo>
                <a:cubicBezTo>
                  <a:pt x="2306133" y="3815"/>
                  <a:pt x="2310802" y="3815"/>
                  <a:pt x="2315195" y="3815"/>
                </a:cubicBezTo>
                <a:cubicBezTo>
                  <a:pt x="2328650" y="3542"/>
                  <a:pt x="2342380" y="4632"/>
                  <a:pt x="2355835" y="4360"/>
                </a:cubicBezTo>
                <a:cubicBezTo>
                  <a:pt x="2359130" y="4360"/>
                  <a:pt x="2362425" y="4360"/>
                  <a:pt x="2365446" y="4087"/>
                </a:cubicBezTo>
                <a:cubicBezTo>
                  <a:pt x="2367643" y="3815"/>
                  <a:pt x="2369565" y="3815"/>
                  <a:pt x="2371487" y="3815"/>
                </a:cubicBezTo>
                <a:cubicBezTo>
                  <a:pt x="2425856" y="3542"/>
                  <a:pt x="2480501" y="4360"/>
                  <a:pt x="2534870" y="3270"/>
                </a:cubicBezTo>
                <a:cubicBezTo>
                  <a:pt x="2553817" y="2997"/>
                  <a:pt x="2573039" y="3270"/>
                  <a:pt x="2591986" y="3270"/>
                </a:cubicBezTo>
                <a:cubicBezTo>
                  <a:pt x="2594732" y="3270"/>
                  <a:pt x="2597478" y="3815"/>
                  <a:pt x="2599949" y="3542"/>
                </a:cubicBezTo>
                <a:cubicBezTo>
                  <a:pt x="2604892" y="3270"/>
                  <a:pt x="2609560" y="2997"/>
                  <a:pt x="2614502" y="2997"/>
                </a:cubicBezTo>
                <a:cubicBezTo>
                  <a:pt x="2620818" y="2997"/>
                  <a:pt x="2626859" y="2997"/>
                  <a:pt x="2633175" y="2997"/>
                </a:cubicBezTo>
                <a:cubicBezTo>
                  <a:pt x="2650749" y="2997"/>
                  <a:pt x="2668323" y="2997"/>
                  <a:pt x="2685897" y="2725"/>
                </a:cubicBezTo>
                <a:cubicBezTo>
                  <a:pt x="2691663" y="2725"/>
                  <a:pt x="2697430" y="2452"/>
                  <a:pt x="2702922" y="2452"/>
                </a:cubicBezTo>
                <a:cubicBezTo>
                  <a:pt x="2768000" y="2452"/>
                  <a:pt x="2833079" y="2452"/>
                  <a:pt x="2898158" y="2452"/>
                </a:cubicBezTo>
                <a:cubicBezTo>
                  <a:pt x="2902277" y="2452"/>
                  <a:pt x="2906396" y="2452"/>
                  <a:pt x="2910240" y="1907"/>
                </a:cubicBezTo>
                <a:cubicBezTo>
                  <a:pt x="2916556" y="1362"/>
                  <a:pt x="2922597" y="1090"/>
                  <a:pt x="2928912" y="1090"/>
                </a:cubicBezTo>
                <a:cubicBezTo>
                  <a:pt x="2937150" y="1090"/>
                  <a:pt x="2945388" y="1907"/>
                  <a:pt x="2953900" y="1907"/>
                </a:cubicBezTo>
                <a:cubicBezTo>
                  <a:pt x="2964884" y="1907"/>
                  <a:pt x="2976143" y="1635"/>
                  <a:pt x="2987126" y="2180"/>
                </a:cubicBezTo>
                <a:cubicBezTo>
                  <a:pt x="2989048" y="2180"/>
                  <a:pt x="2990696" y="2452"/>
                  <a:pt x="2992618" y="2180"/>
                </a:cubicBezTo>
                <a:cubicBezTo>
                  <a:pt x="2993991" y="1907"/>
                  <a:pt x="2995639" y="1635"/>
                  <a:pt x="2995639" y="0"/>
                </a:cubicBezTo>
                <a:cubicBezTo>
                  <a:pt x="2998934" y="0"/>
                  <a:pt x="3001954" y="0"/>
                  <a:pt x="3005250" y="0"/>
                </a:cubicBezTo>
                <a:cubicBezTo>
                  <a:pt x="3002778" y="817"/>
                  <a:pt x="3000032" y="0"/>
                  <a:pt x="2997561" y="545"/>
                </a:cubicBezTo>
                <a:cubicBezTo>
                  <a:pt x="3009643" y="1090"/>
                  <a:pt x="3021725" y="1362"/>
                  <a:pt x="3033807" y="545"/>
                </a:cubicBezTo>
                <a:cubicBezTo>
                  <a:pt x="3033533" y="817"/>
                  <a:pt x="3032709" y="1090"/>
                  <a:pt x="3031885" y="545"/>
                </a:cubicBezTo>
                <a:close/>
              </a:path>
            </a:pathLst>
          </a:custGeom>
          <a:solidFill>
            <a:schemeClr val="bg1"/>
          </a:solidFill>
          <a:ln w="274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b9d21a-925a-49e9-93d7-9782020f3462">
      <Terms xmlns="http://schemas.microsoft.com/office/infopath/2007/PartnerControls"/>
    </lcf76f155ced4ddcb4097134ff3c332f>
    <TaxCatchAll xmlns="f405e823-ec5d-4772-af58-273ea8b79ff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CF772F6850E04BBC59E1F63187FC6F" ma:contentTypeVersion="18" ma:contentTypeDescription="Create a new document." ma:contentTypeScope="" ma:versionID="833eb3dee03de706b959573fd3b810d3">
  <xsd:schema xmlns:xsd="http://www.w3.org/2001/XMLSchema" xmlns:xs="http://www.w3.org/2001/XMLSchema" xmlns:p="http://schemas.microsoft.com/office/2006/metadata/properties" xmlns:ns2="97b9d21a-925a-49e9-93d7-9782020f3462" xmlns:ns3="f405e823-ec5d-4772-af58-273ea8b79ff6" targetNamespace="http://schemas.microsoft.com/office/2006/metadata/properties" ma:root="true" ma:fieldsID="fffd1232843c5f41e1b24312dcb66d17" ns2:_="" ns3:_="">
    <xsd:import namespace="97b9d21a-925a-49e9-93d7-9782020f3462"/>
    <xsd:import namespace="f405e823-ec5d-4772-af58-273ea8b79f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9d21a-925a-49e9-93d7-9782020f34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07704f-416d-454c-bbc2-f265cb201e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5e823-ec5d-4772-af58-273ea8b79f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627ba6a-fb28-4be6-a75f-18e169db53bd}" ma:internalName="TaxCatchAll" ma:showField="CatchAllData" ma:web="f405e823-ec5d-4772-af58-273ea8b79f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C3B50F-7B76-4C92-BFFA-BC72BAB3F7E5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2.xml><?xml version="1.0" encoding="utf-8"?>
<ds:datastoreItem xmlns:ds="http://schemas.openxmlformats.org/officeDocument/2006/customXml" ds:itemID="{B2F7663F-CEDD-4E7E-BD01-D60BD7B657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357695-990D-4AD8-800F-6B2C6B8BF0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b9d21a-925a-49e9-93d7-9782020f3462"/>
    <ds:schemaRef ds:uri="f405e823-ec5d-4772-af58-273ea8b79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1283</Words>
  <Application>Microsoft Office PowerPoint</Application>
  <PresentationFormat>Widescreen</PresentationFormat>
  <Paragraphs>122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 Display</vt:lpstr>
      <vt:lpstr>Aptos</vt:lpstr>
      <vt:lpstr>Museo Sans 900</vt:lpstr>
      <vt:lpstr>Museo Sans 700</vt:lpstr>
      <vt:lpstr>Museo Sans 500</vt:lpstr>
      <vt:lpstr>Arial</vt:lpstr>
      <vt:lpstr>office theme</vt:lpstr>
      <vt:lpstr>What is Cystic Fibrosis?</vt:lpstr>
      <vt:lpstr>In this lesson, we’ll learn...</vt:lpstr>
      <vt:lpstr>Starter activity</vt:lpstr>
      <vt:lpstr>The correct answers!</vt:lpstr>
      <vt:lpstr>All about cystic fibrosis</vt:lpstr>
      <vt:lpstr>What is cystic fibrosis, exactly?</vt:lpstr>
      <vt:lpstr>How CF affects the body?</vt:lpstr>
      <vt:lpstr>How does CF affect the body?</vt:lpstr>
      <vt:lpstr>Can you…</vt:lpstr>
      <vt:lpstr>Treatments for cystic fibrosis</vt:lpstr>
      <vt:lpstr>Treatment 1: Physiotherapy</vt:lpstr>
      <vt:lpstr>Treatment 2: CFTR modulators</vt:lpstr>
      <vt:lpstr>Treatment 3: Antibiotics</vt:lpstr>
      <vt:lpstr>Treatment 4: Enzyme capsules</vt:lpstr>
      <vt:lpstr>Treatment 5: Physical activity</vt:lpstr>
      <vt:lpstr>Treatment 6: Diet</vt:lpstr>
      <vt:lpstr>Now, for all six treatments…</vt:lpstr>
      <vt:lpstr>Can you…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Faye Booth</dc:creator>
  <cp:lastModifiedBy>JESSICA NICKLESS</cp:lastModifiedBy>
  <cp:revision>570</cp:revision>
  <dcterms:created xsi:type="dcterms:W3CDTF">2024-04-18T09:55:28Z</dcterms:created>
  <dcterms:modified xsi:type="dcterms:W3CDTF">2024-05-30T21:08:16Z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0x0101008DCF772F6850E04BBC59E1F63187FC6F</vt:lpwstr>
  </property>
  <property fmtid="{D5CDD505-2E9C-101B-9397-08002B2CF9AE}" pid="3" name="MediaServiceImageTags">
    <vt:lpwstr/>
  </property>
</Properties>
</file>