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0"/>
  </p:notesMasterIdLst>
  <p:sldIdLst>
    <p:sldId id="276" r:id="rId5"/>
    <p:sldId id="257" r:id="rId6"/>
    <p:sldId id="281" r:id="rId7"/>
    <p:sldId id="282" r:id="rId8"/>
    <p:sldId id="258" r:id="rId9"/>
    <p:sldId id="259" r:id="rId10"/>
    <p:sldId id="283" r:id="rId11"/>
    <p:sldId id="261" r:id="rId12"/>
    <p:sldId id="262" r:id="rId13"/>
    <p:sldId id="284" r:id="rId14"/>
    <p:sldId id="285" r:id="rId15"/>
    <p:sldId id="271" r:id="rId16"/>
    <p:sldId id="270" r:id="rId17"/>
    <p:sldId id="272" r:id="rId18"/>
    <p:sldId id="277" r:id="rId19"/>
  </p:sldIdLst>
  <p:sldSz cx="12192000" cy="6858000"/>
  <p:notesSz cx="6858000" cy="9144000"/>
  <p:embeddedFontLst>
    <p:embeddedFont>
      <p:font typeface="Museo Sans 500" panose="02000000000000000000" charset="0"/>
      <p:regular r:id="rId21"/>
      <p:italic r:id="rId22"/>
    </p:embeddedFont>
    <p:embeddedFont>
      <p:font typeface="Museo Sans 700" panose="02000000000000000000" charset="0"/>
      <p:regular r:id="rId23"/>
      <p:bold r:id="rId24"/>
    </p:embeddedFont>
    <p:embeddedFont>
      <p:font typeface="Museo Sans 900" panose="02000000000000000000" charset="0"/>
      <p:bold r:id="rId25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0"/>
    <a:srgbClr val="EBF8F9"/>
    <a:srgbClr val="FFCC07"/>
    <a:srgbClr val="FCFDF6"/>
    <a:srgbClr val="092240"/>
    <a:srgbClr val="082140"/>
    <a:srgbClr val="092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14" autoAdjust="0"/>
    <p:restoredTop sz="96327"/>
  </p:normalViewPr>
  <p:slideViewPr>
    <p:cSldViewPr snapToGrid="0">
      <p:cViewPr varScale="1">
        <p:scale>
          <a:sx n="70" d="100"/>
          <a:sy n="70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8E3D4-758C-C34D-82CA-F19F511EF367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963D8-F651-B742-9FA3-0794DE726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3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You will need to select the ‘enable content’ (top right) </a:t>
            </a:r>
            <a:r>
              <a:rPr lang="en-US" dirty="0"/>
              <a:t>before starting the presentation to view the videos.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963D8-F651-B742-9FA3-0794DE726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42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zSSejkkdjQ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IGz5p4n8Fg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FBB00575-85A0-3394-5354-923F621AD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56">
            <a:off x="-1156805" y="1542884"/>
            <a:ext cx="9144000" cy="8454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917" y="4044077"/>
            <a:ext cx="6447607" cy="1969327"/>
          </a:xfrm>
        </p:spPr>
        <p:txBody>
          <a:bodyPr>
            <a:noAutofit/>
          </a:bodyPr>
          <a:lstStyle/>
          <a:p>
            <a:pPr algn="l"/>
            <a:r>
              <a:rPr lang="en-GB" sz="5400" dirty="0">
                <a:solidFill>
                  <a:srgbClr val="0C2340"/>
                </a:solidFill>
                <a:latin typeface="Museo Sans 900" panose="02000000000000000000" pitchFamily="2" charset="77"/>
              </a:rPr>
              <a:t>What is Cystic Fibrosis and How Does It Affect the Body?</a:t>
            </a:r>
            <a:endParaRPr lang="en-GB" sz="5400" b="1" dirty="0">
              <a:solidFill>
                <a:srgbClr val="0C2340"/>
              </a:solidFill>
              <a:latin typeface="Museo Sans 900" panose="02000000000000000000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 descr="A yellow and blue sign with a black background&#10;&#10;Description automatically generated">
            <a:extLst>
              <a:ext uri="{FF2B5EF4-FFF2-40B4-BE49-F238E27FC236}">
                <a16:creationId xmlns:a16="http://schemas.microsoft.com/office/drawing/2014/main" id="{8E187937-B343-31D2-E4FB-C2224A0B3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6" y="344280"/>
            <a:ext cx="3158987" cy="898609"/>
          </a:xfrm>
          <a:prstGeom prst="rect">
            <a:avLst/>
          </a:prstGeom>
        </p:spPr>
      </p:pic>
      <p:pic>
        <p:nvPicPr>
          <p:cNvPr id="15" name="Picture 14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89B8105A-B895-FC7D-C861-BD59D65524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7" y="1897649"/>
            <a:ext cx="1039542" cy="1139802"/>
          </a:xfrm>
          <a:prstGeom prst="rect">
            <a:avLst/>
          </a:prstGeom>
        </p:spPr>
      </p:pic>
      <p:pic>
        <p:nvPicPr>
          <p:cNvPr id="17" name="Picture 16" descr="A white object with a black background&#10;&#10;Description automatically generated">
            <a:extLst>
              <a:ext uri="{FF2B5EF4-FFF2-40B4-BE49-F238E27FC236}">
                <a16:creationId xmlns:a16="http://schemas.microsoft.com/office/drawing/2014/main" id="{752030F3-CA2E-1559-61B2-7CCAF31886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59">
            <a:off x="694711" y="5876290"/>
            <a:ext cx="2512502" cy="316604"/>
          </a:xfrm>
          <a:prstGeom prst="rect">
            <a:avLst/>
          </a:prstGeom>
        </p:spPr>
      </p:pic>
      <p:pic>
        <p:nvPicPr>
          <p:cNvPr id="4" name="Picture 3" descr="A group of women smiling for a picture&#10;&#10;Description automatically generated">
            <a:extLst>
              <a:ext uri="{FF2B5EF4-FFF2-40B4-BE49-F238E27FC236}">
                <a16:creationId xmlns:a16="http://schemas.microsoft.com/office/drawing/2014/main" id="{BF566549-E474-A570-F1E8-DAF4222E6B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r="21569" b="2869"/>
          <a:stretch/>
        </p:blipFill>
        <p:spPr>
          <a:xfrm>
            <a:off x="6983200" y="-1005646"/>
            <a:ext cx="6004379" cy="58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86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4AEA-DC29-9DDC-F937-AB2438A6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56390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As we saw in Charles's video, there is no cure for CF.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7FD54-FE31-8C23-0525-3709004B1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09" y="2110118"/>
            <a:ext cx="7674188" cy="44206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775969">
              <a:buSzTx/>
              <a:buNone/>
              <a:defRPr sz="5170"/>
            </a:pPr>
            <a:r>
              <a:rPr lang="en-GB" sz="1800" dirty="0">
                <a:solidFill>
                  <a:srgbClr val="0C2340"/>
                </a:solidFill>
                <a:latin typeface="Museo Sans 500" panose="02000000000000000000" pitchFamily="2" charset="77"/>
              </a:rPr>
              <a:t>However, due to various treatments and developments, people with CF can still lead rich and fulfilling lives.</a:t>
            </a:r>
          </a:p>
          <a:p>
            <a:pPr marL="0" indent="0" defTabSz="775969">
              <a:buSzTx/>
              <a:buNone/>
              <a:defRPr sz="5170"/>
            </a:pPr>
            <a:endParaRPr lang="en-GB" sz="18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 defTabSz="775969">
              <a:buNone/>
              <a:defRPr sz="5170"/>
            </a:pPr>
            <a:r>
              <a:rPr lang="en-GB" sz="1800" dirty="0">
                <a:solidFill>
                  <a:srgbClr val="0C2340"/>
                </a:solidFill>
                <a:latin typeface="Museo Sans 500" panose="02000000000000000000" pitchFamily="2" charset="77"/>
              </a:rPr>
              <a:t>One of the treatments has been the development of SMIs.</a:t>
            </a:r>
          </a:p>
          <a:p>
            <a:pPr marL="0" indent="0" defTabSz="775969">
              <a:buNone/>
              <a:defRPr sz="5170"/>
            </a:pPr>
            <a:endParaRPr lang="en-GB" sz="18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 defTabSz="775969">
              <a:buNone/>
              <a:defRPr sz="5170"/>
            </a:pPr>
            <a:r>
              <a:rPr lang="en-GB" sz="1800" dirty="0">
                <a:solidFill>
                  <a:srgbClr val="0C2340"/>
                </a:solidFill>
                <a:latin typeface="Museo Sans 500" panose="02000000000000000000" pitchFamily="2" charset="77"/>
              </a:rPr>
              <a:t>Let’s watch another video to learn more. As you watch the video, make a note of what SMI stands for and answer the following questions:</a:t>
            </a:r>
          </a:p>
          <a:p>
            <a:pPr marL="656590" indent="-656590" defTabSz="775969">
              <a:defRPr sz="5170"/>
            </a:pPr>
            <a:r>
              <a:rPr lang="en-GB" sz="1800" dirty="0">
                <a:solidFill>
                  <a:srgbClr val="0C2340"/>
                </a:solidFill>
                <a:latin typeface="Museo Sans 500" panose="02000000000000000000" pitchFamily="2" charset="77"/>
              </a:rPr>
              <a:t>Which class of mutations are potentiator SMIs used to treat?</a:t>
            </a:r>
          </a:p>
          <a:p>
            <a:pPr marL="656590" indent="-656590" defTabSz="775969">
              <a:defRPr sz="5170"/>
            </a:pPr>
            <a:r>
              <a:rPr lang="en-GB" sz="1800" dirty="0">
                <a:solidFill>
                  <a:srgbClr val="0C2340"/>
                </a:solidFill>
                <a:latin typeface="Museo Sans 500" panose="02000000000000000000" pitchFamily="2" charset="77"/>
              </a:rPr>
              <a:t>What is an example of an SMI used to treat Class II mutations?</a:t>
            </a:r>
          </a:p>
          <a:p>
            <a:pPr marL="656590" indent="-656590" defTabSz="775969">
              <a:defRPr sz="5170"/>
            </a:pPr>
            <a:endParaRPr lang="en-GB" sz="18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 defTabSz="775969">
              <a:buNone/>
              <a:defRPr sz="5170"/>
            </a:pPr>
            <a:r>
              <a:rPr lang="en-GB" sz="1800" dirty="0">
                <a:solidFill>
                  <a:srgbClr val="0C2340"/>
                </a:solidFill>
                <a:latin typeface="Museo Sans 500" panose="02000000000000000000" pitchFamily="2" charset="77"/>
              </a:rPr>
              <a:t>SMIs are more commonly known as small molecule medicines. Modulator therapies are an example of these.</a:t>
            </a:r>
          </a:p>
        </p:txBody>
      </p:sp>
      <p:sp>
        <p:nvSpPr>
          <p:cNvPr id="5" name="Graphic 7">
            <a:extLst>
              <a:ext uri="{FF2B5EF4-FFF2-40B4-BE49-F238E27FC236}">
                <a16:creationId xmlns:a16="http://schemas.microsoft.com/office/drawing/2014/main" id="{77100498-1BC0-BB0A-C644-89D460EB9539}"/>
              </a:ext>
            </a:extLst>
          </p:cNvPr>
          <p:cNvSpPr/>
          <p:nvPr/>
        </p:nvSpPr>
        <p:spPr>
          <a:xfrm>
            <a:off x="743727" y="1143353"/>
            <a:ext cx="7330890" cy="70771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rgbClr val="FFCC07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C8E3BFC8-E174-0C67-9C71-06C4F9538EFE}"/>
              </a:ext>
            </a:extLst>
          </p:cNvPr>
          <p:cNvSpPr/>
          <p:nvPr/>
        </p:nvSpPr>
        <p:spPr>
          <a:xfrm flipV="1">
            <a:off x="640765" y="1793570"/>
            <a:ext cx="3768407" cy="70770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rgbClr val="FFCC07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Picture 5" descr="A purple ribbon and wooden letters&#10;&#10;Description automatically generated">
            <a:extLst>
              <a:ext uri="{FF2B5EF4-FFF2-40B4-BE49-F238E27FC236}">
                <a16:creationId xmlns:a16="http://schemas.microsoft.com/office/drawing/2014/main" id="{F8D07006-F761-7FC7-8D4C-8D3B44AAE2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t="2082" r="18256" b="-339"/>
          <a:stretch/>
        </p:blipFill>
        <p:spPr>
          <a:xfrm>
            <a:off x="7842142" y="2110118"/>
            <a:ext cx="4510007" cy="4058748"/>
          </a:xfrm>
          <a:prstGeom prst="rect">
            <a:avLst/>
          </a:prstGeom>
        </p:spPr>
      </p:pic>
      <p:pic>
        <p:nvPicPr>
          <p:cNvPr id="9" name="Picture 8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780BF9B5-124F-879C-7CF5-F2FF324AD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5038">
            <a:off x="8513555" y="6081758"/>
            <a:ext cx="387315" cy="424670"/>
          </a:xfrm>
          <a:prstGeom prst="rect">
            <a:avLst/>
          </a:prstGeom>
        </p:spPr>
      </p:pic>
      <p:pic>
        <p:nvPicPr>
          <p:cNvPr id="11" name="Picture 10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415B6484-6620-31E5-4A40-BA1C92CD4E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286" y="526094"/>
            <a:ext cx="2139568" cy="2345922"/>
          </a:xfrm>
          <a:prstGeom prst="rect">
            <a:avLst/>
          </a:prstGeom>
        </p:spPr>
      </p:pic>
      <p:pic>
        <p:nvPicPr>
          <p:cNvPr id="14" name="Picture 13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C10AD74C-F867-1739-8B5C-586F66914E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569">
            <a:off x="8294929" y="1404352"/>
            <a:ext cx="605941" cy="66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75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46636-C333-7794-55F7-56BE526A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Gene mutations | What is cystic fibrosis?">
            <a:hlinkClick r:id="" action="ppaction://media"/>
            <a:extLst>
              <a:ext uri="{FF2B5EF4-FFF2-40B4-BE49-F238E27FC236}">
                <a16:creationId xmlns:a16="http://schemas.microsoft.com/office/drawing/2014/main" id="{2269F896-C70A-7D5E-1041-432B31ED48A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70213" y="-55146"/>
            <a:ext cx="12332426" cy="696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6">
            <a:extLst>
              <a:ext uri="{FF2B5EF4-FFF2-40B4-BE49-F238E27FC236}">
                <a16:creationId xmlns:a16="http://schemas.microsoft.com/office/drawing/2014/main" id="{D9CB45C8-37FB-EF94-D3FF-E408843D533A}"/>
              </a:ext>
            </a:extLst>
          </p:cNvPr>
          <p:cNvSpPr/>
          <p:nvPr/>
        </p:nvSpPr>
        <p:spPr>
          <a:xfrm>
            <a:off x="7764650" y="804358"/>
            <a:ext cx="4010720" cy="4339551"/>
          </a:xfrm>
          <a:custGeom>
            <a:avLst/>
            <a:gdLst>
              <a:gd name="connsiteX0" fmla="*/ 3284040 w 3284720"/>
              <a:gd name="connsiteY0" fmla="*/ 1629790 h 3554028"/>
              <a:gd name="connsiteX1" fmla="*/ 3277667 w 3284720"/>
              <a:gd name="connsiteY1" fmla="*/ 1851634 h 3554028"/>
              <a:gd name="connsiteX2" fmla="*/ 3259232 w 3284720"/>
              <a:gd name="connsiteY2" fmla="*/ 2076437 h 3554028"/>
              <a:gd name="connsiteX3" fmla="*/ 3219517 w 3284720"/>
              <a:gd name="connsiteY3" fmla="*/ 2365967 h 3554028"/>
              <a:gd name="connsiteX4" fmla="*/ 3173713 w 3284720"/>
              <a:gd name="connsiteY4" fmla="*/ 2566748 h 3554028"/>
              <a:gd name="connsiteX5" fmla="*/ 3003300 w 3284720"/>
              <a:gd name="connsiteY5" fmla="*/ 2830375 h 3554028"/>
              <a:gd name="connsiteX6" fmla="*/ 2722333 w 3284720"/>
              <a:gd name="connsiteY6" fmla="*/ 3042370 h 3554028"/>
              <a:gd name="connsiteX7" fmla="*/ 2252461 w 3284720"/>
              <a:gd name="connsiteY7" fmla="*/ 3301729 h 3554028"/>
              <a:gd name="connsiteX8" fmla="*/ 1916018 w 3284720"/>
              <a:gd name="connsiteY8" fmla="*/ 3447974 h 3554028"/>
              <a:gd name="connsiteX9" fmla="*/ 1588906 w 3284720"/>
              <a:gd name="connsiteY9" fmla="*/ 3548393 h 3554028"/>
              <a:gd name="connsiteX10" fmla="*/ 1411950 w 3284720"/>
              <a:gd name="connsiteY10" fmla="*/ 3540024 h 3554028"/>
              <a:gd name="connsiteX11" fmla="*/ 1069759 w 3284720"/>
              <a:gd name="connsiteY11" fmla="*/ 3447006 h 3554028"/>
              <a:gd name="connsiteX12" fmla="*/ 827711 w 3284720"/>
              <a:gd name="connsiteY12" fmla="*/ 3358428 h 3554028"/>
              <a:gd name="connsiteX13" fmla="*/ 746801 w 3284720"/>
              <a:gd name="connsiteY13" fmla="*/ 3320856 h 3554028"/>
              <a:gd name="connsiteX14" fmla="*/ 672206 w 3284720"/>
              <a:gd name="connsiteY14" fmla="*/ 3242696 h 3554028"/>
              <a:gd name="connsiteX15" fmla="*/ 548792 w 3284720"/>
              <a:gd name="connsiteY15" fmla="*/ 3085749 h 3554028"/>
              <a:gd name="connsiteX16" fmla="*/ 423102 w 3284720"/>
              <a:gd name="connsiteY16" fmla="*/ 2916107 h 3554028"/>
              <a:gd name="connsiteX17" fmla="*/ 219518 w 3284720"/>
              <a:gd name="connsiteY17" fmla="*/ 2630392 h 3554028"/>
              <a:gd name="connsiteX18" fmla="*/ 31524 w 3284720"/>
              <a:gd name="connsiteY18" fmla="*/ 2330729 h 3554028"/>
              <a:gd name="connsiteX19" fmla="*/ 2050 w 3284720"/>
              <a:gd name="connsiteY19" fmla="*/ 2202075 h 3554028"/>
              <a:gd name="connsiteX20" fmla="*/ 7057 w 3284720"/>
              <a:gd name="connsiteY20" fmla="*/ 1926492 h 3554028"/>
              <a:gd name="connsiteX21" fmla="*/ 37953 w 3284720"/>
              <a:gd name="connsiteY21" fmla="*/ 1608329 h 3554028"/>
              <a:gd name="connsiteX22" fmla="*/ 84610 w 3284720"/>
              <a:gd name="connsiteY22" fmla="*/ 1343107 h 3554028"/>
              <a:gd name="connsiteX23" fmla="*/ 147484 w 3284720"/>
              <a:gd name="connsiteY23" fmla="*/ 1181435 h 3554028"/>
              <a:gd name="connsiteX24" fmla="*/ 334226 w 3284720"/>
              <a:gd name="connsiteY24" fmla="*/ 768830 h 3554028"/>
              <a:gd name="connsiteX25" fmla="*/ 392775 w 3284720"/>
              <a:gd name="connsiteY25" fmla="*/ 651105 h 3554028"/>
              <a:gd name="connsiteX26" fmla="*/ 458550 w 3284720"/>
              <a:gd name="connsiteY26" fmla="*/ 579776 h 3554028"/>
              <a:gd name="connsiteX27" fmla="*/ 832832 w 3284720"/>
              <a:gd name="connsiteY27" fmla="*/ 294687 h 3554028"/>
              <a:gd name="connsiteX28" fmla="*/ 1081538 w 3284720"/>
              <a:gd name="connsiteY28" fmla="*/ 132388 h 3554028"/>
              <a:gd name="connsiteX29" fmla="*/ 1257924 w 3284720"/>
              <a:gd name="connsiteY29" fmla="*/ 36125 h 3554028"/>
              <a:gd name="connsiteX30" fmla="*/ 1414340 w 3284720"/>
              <a:gd name="connsiteY30" fmla="*/ 3336 h 3554028"/>
              <a:gd name="connsiteX31" fmla="*/ 1532575 w 3284720"/>
              <a:gd name="connsiteY31" fmla="*/ 148 h 3554028"/>
              <a:gd name="connsiteX32" fmla="*/ 1717042 w 3284720"/>
              <a:gd name="connsiteY32" fmla="*/ 6466 h 3554028"/>
              <a:gd name="connsiteX33" fmla="*/ 1935932 w 3284720"/>
              <a:gd name="connsiteY33" fmla="*/ 30831 h 3554028"/>
              <a:gd name="connsiteX34" fmla="*/ 2055932 w 3284720"/>
              <a:gd name="connsiteY34" fmla="*/ 74323 h 3554028"/>
              <a:gd name="connsiteX35" fmla="*/ 2276587 w 3284720"/>
              <a:gd name="connsiteY35" fmla="*/ 194666 h 3554028"/>
              <a:gd name="connsiteX36" fmla="*/ 2665377 w 3284720"/>
              <a:gd name="connsiteY36" fmla="*/ 484082 h 3554028"/>
              <a:gd name="connsiteX37" fmla="*/ 2861394 w 3284720"/>
              <a:gd name="connsiteY37" fmla="*/ 682586 h 3554028"/>
              <a:gd name="connsiteX38" fmla="*/ 3036074 w 3284720"/>
              <a:gd name="connsiteY38" fmla="*/ 906080 h 3554028"/>
              <a:gd name="connsiteX39" fmla="*/ 3225491 w 3284720"/>
              <a:gd name="connsiteY39" fmla="*/ 1247868 h 3554028"/>
              <a:gd name="connsiteX40" fmla="*/ 3271295 w 3284720"/>
              <a:gd name="connsiteY40" fmla="*/ 1391210 h 3554028"/>
              <a:gd name="connsiteX41" fmla="*/ 3280569 w 3284720"/>
              <a:gd name="connsiteY41" fmla="*/ 1486505 h 3554028"/>
              <a:gd name="connsiteX42" fmla="*/ 3284040 w 3284720"/>
              <a:gd name="connsiteY42" fmla="*/ 1629790 h 3554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284720" h="3554028">
                <a:moveTo>
                  <a:pt x="3284040" y="1629790"/>
                </a:moveTo>
                <a:cubicBezTo>
                  <a:pt x="3285633" y="1704649"/>
                  <a:pt x="3281536" y="1778198"/>
                  <a:pt x="3277667" y="1851634"/>
                </a:cubicBezTo>
                <a:cubicBezTo>
                  <a:pt x="3273684" y="1926663"/>
                  <a:pt x="3266856" y="2001636"/>
                  <a:pt x="3259232" y="2076437"/>
                </a:cubicBezTo>
                <a:cubicBezTo>
                  <a:pt x="3249332" y="2173441"/>
                  <a:pt x="3236586" y="2269988"/>
                  <a:pt x="3219517" y="2365967"/>
                </a:cubicBezTo>
                <a:cubicBezTo>
                  <a:pt x="3207511" y="2433596"/>
                  <a:pt x="3192034" y="2500485"/>
                  <a:pt x="3173713" y="2566748"/>
                </a:cubicBezTo>
                <a:cubicBezTo>
                  <a:pt x="3144467" y="2672574"/>
                  <a:pt x="3083414" y="2757168"/>
                  <a:pt x="3003300" y="2830375"/>
                </a:cubicBezTo>
                <a:cubicBezTo>
                  <a:pt x="2916188" y="2909959"/>
                  <a:pt x="2821110" y="2978783"/>
                  <a:pt x="2722333" y="3042370"/>
                </a:cubicBezTo>
                <a:cubicBezTo>
                  <a:pt x="2571608" y="3139374"/>
                  <a:pt x="2413827" y="3223910"/>
                  <a:pt x="2252461" y="3301729"/>
                </a:cubicBezTo>
                <a:cubicBezTo>
                  <a:pt x="2142248" y="3354899"/>
                  <a:pt x="2030271" y="3404254"/>
                  <a:pt x="1916018" y="3447974"/>
                </a:cubicBezTo>
                <a:cubicBezTo>
                  <a:pt x="1809332" y="3488790"/>
                  <a:pt x="1701452" y="3526191"/>
                  <a:pt x="1588906" y="3548393"/>
                </a:cubicBezTo>
                <a:cubicBezTo>
                  <a:pt x="1528877" y="3560233"/>
                  <a:pt x="1470556" y="3551466"/>
                  <a:pt x="1411950" y="3540024"/>
                </a:cubicBezTo>
                <a:cubicBezTo>
                  <a:pt x="1295648" y="3517310"/>
                  <a:pt x="1182192" y="3484350"/>
                  <a:pt x="1069759" y="3447006"/>
                </a:cubicBezTo>
                <a:cubicBezTo>
                  <a:pt x="988166" y="3419909"/>
                  <a:pt x="907142" y="3391388"/>
                  <a:pt x="827711" y="3358428"/>
                </a:cubicBezTo>
                <a:cubicBezTo>
                  <a:pt x="800229" y="3346986"/>
                  <a:pt x="772405" y="3336113"/>
                  <a:pt x="746801" y="3320856"/>
                </a:cubicBezTo>
                <a:cubicBezTo>
                  <a:pt x="714937" y="3301843"/>
                  <a:pt x="695421" y="3270248"/>
                  <a:pt x="672206" y="3242696"/>
                </a:cubicBezTo>
                <a:cubicBezTo>
                  <a:pt x="629304" y="3191803"/>
                  <a:pt x="588849" y="3138918"/>
                  <a:pt x="548792" y="3085749"/>
                </a:cubicBezTo>
                <a:cubicBezTo>
                  <a:pt x="506459" y="3029562"/>
                  <a:pt x="464297" y="2973148"/>
                  <a:pt x="423102" y="2916107"/>
                </a:cubicBezTo>
                <a:cubicBezTo>
                  <a:pt x="354653" y="2821267"/>
                  <a:pt x="285407" y="2726996"/>
                  <a:pt x="219518" y="2630392"/>
                </a:cubicBezTo>
                <a:cubicBezTo>
                  <a:pt x="153060" y="2532990"/>
                  <a:pt x="86716" y="2435361"/>
                  <a:pt x="31524" y="2330729"/>
                </a:cubicBezTo>
                <a:cubicBezTo>
                  <a:pt x="10130" y="2290140"/>
                  <a:pt x="4269" y="2246762"/>
                  <a:pt x="2050" y="2202075"/>
                </a:cubicBezTo>
                <a:cubicBezTo>
                  <a:pt x="-2559" y="2110081"/>
                  <a:pt x="1253" y="2018201"/>
                  <a:pt x="7057" y="1926492"/>
                </a:cubicBezTo>
                <a:cubicBezTo>
                  <a:pt x="13828" y="1820153"/>
                  <a:pt x="23330" y="1713985"/>
                  <a:pt x="37953" y="1608329"/>
                </a:cubicBezTo>
                <a:cubicBezTo>
                  <a:pt x="50300" y="1519295"/>
                  <a:pt x="62704" y="1430376"/>
                  <a:pt x="84610" y="1343107"/>
                </a:cubicBezTo>
                <a:cubicBezTo>
                  <a:pt x="98778" y="1286578"/>
                  <a:pt x="125578" y="1234946"/>
                  <a:pt x="147484" y="1181435"/>
                </a:cubicBezTo>
                <a:cubicBezTo>
                  <a:pt x="204781" y="1041680"/>
                  <a:pt x="270442" y="905682"/>
                  <a:pt x="334226" y="768830"/>
                </a:cubicBezTo>
                <a:cubicBezTo>
                  <a:pt x="352718" y="729095"/>
                  <a:pt x="371495" y="689360"/>
                  <a:pt x="392775" y="651105"/>
                </a:cubicBezTo>
                <a:cubicBezTo>
                  <a:pt x="408650" y="622528"/>
                  <a:pt x="434141" y="601180"/>
                  <a:pt x="458550" y="579776"/>
                </a:cubicBezTo>
                <a:cubicBezTo>
                  <a:pt x="576730" y="476112"/>
                  <a:pt x="703899" y="384119"/>
                  <a:pt x="832832" y="294687"/>
                </a:cubicBezTo>
                <a:cubicBezTo>
                  <a:pt x="914140" y="238272"/>
                  <a:pt x="996530" y="183224"/>
                  <a:pt x="1081538" y="132388"/>
                </a:cubicBezTo>
                <a:cubicBezTo>
                  <a:pt x="1139062" y="97948"/>
                  <a:pt x="1196701" y="63849"/>
                  <a:pt x="1257924" y="36125"/>
                </a:cubicBezTo>
                <a:cubicBezTo>
                  <a:pt x="1307768" y="13525"/>
                  <a:pt x="1360740" y="6580"/>
                  <a:pt x="1414340" y="3336"/>
                </a:cubicBezTo>
                <a:cubicBezTo>
                  <a:pt x="1453657" y="945"/>
                  <a:pt x="1493145" y="-479"/>
                  <a:pt x="1532575" y="148"/>
                </a:cubicBezTo>
                <a:cubicBezTo>
                  <a:pt x="1594083" y="1115"/>
                  <a:pt x="1655591" y="3336"/>
                  <a:pt x="1717042" y="6466"/>
                </a:cubicBezTo>
                <a:cubicBezTo>
                  <a:pt x="1790442" y="10224"/>
                  <a:pt x="1863386" y="18877"/>
                  <a:pt x="1935932" y="30831"/>
                </a:cubicBezTo>
                <a:cubicBezTo>
                  <a:pt x="1978721" y="37890"/>
                  <a:pt x="2017469" y="55537"/>
                  <a:pt x="2055932" y="74323"/>
                </a:cubicBezTo>
                <a:cubicBezTo>
                  <a:pt x="2131267" y="111155"/>
                  <a:pt x="2205008" y="151060"/>
                  <a:pt x="2276587" y="194666"/>
                </a:cubicBezTo>
                <a:cubicBezTo>
                  <a:pt x="2415079" y="279032"/>
                  <a:pt x="2545150" y="374953"/>
                  <a:pt x="2665377" y="484082"/>
                </a:cubicBezTo>
                <a:cubicBezTo>
                  <a:pt x="2734339" y="546701"/>
                  <a:pt x="2799716" y="612680"/>
                  <a:pt x="2861394" y="682586"/>
                </a:cubicBezTo>
                <a:cubicBezTo>
                  <a:pt x="2924097" y="753630"/>
                  <a:pt x="2983272" y="827464"/>
                  <a:pt x="3036074" y="906080"/>
                </a:cubicBezTo>
                <a:cubicBezTo>
                  <a:pt x="3108905" y="1014526"/>
                  <a:pt x="3173201" y="1127867"/>
                  <a:pt x="3225491" y="1247868"/>
                </a:cubicBezTo>
                <a:cubicBezTo>
                  <a:pt x="3245690" y="1294207"/>
                  <a:pt x="3265548" y="1340431"/>
                  <a:pt x="3271295" y="1391210"/>
                </a:cubicBezTo>
                <a:cubicBezTo>
                  <a:pt x="3274879" y="1422918"/>
                  <a:pt x="3279431" y="1454683"/>
                  <a:pt x="3280569" y="1486505"/>
                </a:cubicBezTo>
                <a:cubicBezTo>
                  <a:pt x="3282503" y="1534608"/>
                  <a:pt x="3286259" y="1582712"/>
                  <a:pt x="3284040" y="1629790"/>
                </a:cubicBezTo>
                <a:close/>
              </a:path>
            </a:pathLst>
          </a:custGeom>
          <a:solidFill>
            <a:schemeClr val="bg1"/>
          </a:solidFill>
          <a:ln w="5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196AB-47A7-9C73-AACF-FC8972869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664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useo Sans 900" panose="02000000000000000000" pitchFamily="2" charset="77"/>
              </a:rPr>
              <a:t>Can you…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9828A-56ED-3092-DDC9-B8E31A638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571" y="2084189"/>
            <a:ext cx="7282912" cy="428849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defTabSz="825500">
              <a:buSzTx/>
              <a:buNone/>
              <a:defRPr sz="5500"/>
            </a:pPr>
            <a:r>
              <a:rPr lang="en-GB" sz="3600" dirty="0">
                <a:solidFill>
                  <a:schemeClr val="bg1"/>
                </a:solidFill>
                <a:latin typeface="Museo Sans 500" panose="02000000000000000000" pitchFamily="2" charset="77"/>
              </a:rPr>
              <a:t>Define the terms non-communicable disease and inherited disorders?</a:t>
            </a:r>
          </a:p>
          <a:p>
            <a:pPr marL="0" indent="0" defTabSz="825500">
              <a:buSzTx/>
              <a:buNone/>
              <a:defRPr sz="5500"/>
            </a:pPr>
            <a:endParaRPr lang="en-GB" sz="3600" dirty="0">
              <a:solidFill>
                <a:schemeClr val="bg1"/>
              </a:solidFill>
              <a:latin typeface="Museo Sans 500" panose="02000000000000000000" pitchFamily="2" charset="77"/>
            </a:endParaRPr>
          </a:p>
          <a:p>
            <a:pPr marL="0" indent="0" defTabSz="825500">
              <a:buSzTx/>
              <a:buNone/>
              <a:defRPr sz="5500"/>
            </a:pPr>
            <a:r>
              <a:rPr lang="en-GB" sz="3600" dirty="0">
                <a:solidFill>
                  <a:schemeClr val="bg1"/>
                </a:solidFill>
                <a:latin typeface="Museo Sans 500" panose="02000000000000000000" pitchFamily="2" charset="77"/>
              </a:rPr>
              <a:t>Describe the main symptoms experienced by people with CF? </a:t>
            </a:r>
          </a:p>
          <a:p>
            <a:pPr marL="0" indent="0" defTabSz="825500">
              <a:buSzTx/>
              <a:buNone/>
              <a:defRPr sz="5500"/>
            </a:pPr>
            <a:endParaRPr lang="en-GB" sz="3600" dirty="0">
              <a:solidFill>
                <a:schemeClr val="bg1"/>
              </a:solidFill>
              <a:latin typeface="Museo Sans 500" panose="02000000000000000000" pitchFamily="2" charset="77"/>
            </a:endParaRPr>
          </a:p>
          <a:p>
            <a:pPr marL="0" indent="0" defTabSz="825500">
              <a:buSzTx/>
              <a:buNone/>
              <a:defRPr sz="5500"/>
            </a:pPr>
            <a:r>
              <a:rPr lang="en-GB" sz="3600" dirty="0">
                <a:solidFill>
                  <a:schemeClr val="bg1"/>
                </a:solidFill>
                <a:latin typeface="Museo Sans 500" panose="02000000000000000000" pitchFamily="2" charset="77"/>
              </a:rPr>
              <a:t>Explain how CF is inherited and how the main classes of CFTR mutation affect the body?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EDC47-668F-BB28-190E-C2D639B06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57" y="1626865"/>
            <a:ext cx="3621775" cy="116831"/>
          </a:xfrm>
          <a:prstGeom prst="rect">
            <a:avLst/>
          </a:prstGeom>
        </p:spPr>
      </p:pic>
      <p:sp>
        <p:nvSpPr>
          <p:cNvPr id="7" name="Graphic 4">
            <a:extLst>
              <a:ext uri="{FF2B5EF4-FFF2-40B4-BE49-F238E27FC236}">
                <a16:creationId xmlns:a16="http://schemas.microsoft.com/office/drawing/2014/main" id="{5FDAD281-A52D-7290-0327-6BE3E4A9FFA2}"/>
              </a:ext>
            </a:extLst>
          </p:cNvPr>
          <p:cNvSpPr/>
          <p:nvPr/>
        </p:nvSpPr>
        <p:spPr>
          <a:xfrm>
            <a:off x="804087" y="1968430"/>
            <a:ext cx="460986" cy="537242"/>
          </a:xfrm>
          <a:custGeom>
            <a:avLst/>
            <a:gdLst>
              <a:gd name="connsiteX0" fmla="*/ 1406364 w 3455552"/>
              <a:gd name="connsiteY0" fmla="*/ 5715 h 4027170"/>
              <a:gd name="connsiteX1" fmla="*/ 1515716 w 3455552"/>
              <a:gd name="connsiteY1" fmla="*/ 31432 h 4027170"/>
              <a:gd name="connsiteX2" fmla="*/ 1533783 w 3455552"/>
              <a:gd name="connsiteY2" fmla="*/ 66675 h 4027170"/>
              <a:gd name="connsiteX3" fmla="*/ 1522372 w 3455552"/>
              <a:gd name="connsiteY3" fmla="*/ 104775 h 4027170"/>
              <a:gd name="connsiteX4" fmla="*/ 1516667 w 3455552"/>
              <a:gd name="connsiteY4" fmla="*/ 354330 h 4027170"/>
              <a:gd name="connsiteX5" fmla="*/ 1533783 w 3455552"/>
              <a:gd name="connsiteY5" fmla="*/ 599123 h 4027170"/>
              <a:gd name="connsiteX6" fmla="*/ 1544243 w 3455552"/>
              <a:gd name="connsiteY6" fmla="*/ 703898 h 4027170"/>
              <a:gd name="connsiteX7" fmla="*/ 1553752 w 3455552"/>
              <a:gd name="connsiteY7" fmla="*/ 1072515 h 4027170"/>
              <a:gd name="connsiteX8" fmla="*/ 1568966 w 3455552"/>
              <a:gd name="connsiteY8" fmla="*/ 1283970 h 4027170"/>
              <a:gd name="connsiteX9" fmla="*/ 1571819 w 3455552"/>
              <a:gd name="connsiteY9" fmla="*/ 1481138 h 4027170"/>
              <a:gd name="connsiteX10" fmla="*/ 1582278 w 3455552"/>
              <a:gd name="connsiteY10" fmla="*/ 1819275 h 4027170"/>
              <a:gd name="connsiteX11" fmla="*/ 1592738 w 3455552"/>
              <a:gd name="connsiteY11" fmla="*/ 1850708 h 4027170"/>
              <a:gd name="connsiteX12" fmla="*/ 1612707 w 3455552"/>
              <a:gd name="connsiteY12" fmla="*/ 1828800 h 4027170"/>
              <a:gd name="connsiteX13" fmla="*/ 1681171 w 3455552"/>
              <a:gd name="connsiteY13" fmla="*/ 1705928 h 4027170"/>
              <a:gd name="connsiteX14" fmla="*/ 1701139 w 3455552"/>
              <a:gd name="connsiteY14" fmla="*/ 1684973 h 4027170"/>
              <a:gd name="connsiteX15" fmla="*/ 1718255 w 3455552"/>
              <a:gd name="connsiteY15" fmla="*/ 1643063 h 4027170"/>
              <a:gd name="connsiteX16" fmla="*/ 1754389 w 3455552"/>
              <a:gd name="connsiteY16" fmla="*/ 1576388 h 4027170"/>
              <a:gd name="connsiteX17" fmla="*/ 1764849 w 3455552"/>
              <a:gd name="connsiteY17" fmla="*/ 1545908 h 4027170"/>
              <a:gd name="connsiteX18" fmla="*/ 1768652 w 3455552"/>
              <a:gd name="connsiteY18" fmla="*/ 1531620 h 4027170"/>
              <a:gd name="connsiteX19" fmla="*/ 1828558 w 3455552"/>
              <a:gd name="connsiteY19" fmla="*/ 1413510 h 4027170"/>
              <a:gd name="connsiteX20" fmla="*/ 1893219 w 3455552"/>
              <a:gd name="connsiteY20" fmla="*/ 1291590 h 4027170"/>
              <a:gd name="connsiteX21" fmla="*/ 1966437 w 3455552"/>
              <a:gd name="connsiteY21" fmla="*/ 1160145 h 4027170"/>
              <a:gd name="connsiteX22" fmla="*/ 2032999 w 3455552"/>
              <a:gd name="connsiteY22" fmla="*/ 1037273 h 4027170"/>
              <a:gd name="connsiteX23" fmla="*/ 2168026 w 3455552"/>
              <a:gd name="connsiteY23" fmla="*/ 796290 h 4027170"/>
              <a:gd name="connsiteX24" fmla="*/ 2190847 w 3455552"/>
              <a:gd name="connsiteY24" fmla="*/ 774383 h 4027170"/>
              <a:gd name="connsiteX25" fmla="*/ 2210816 w 3455552"/>
              <a:gd name="connsiteY25" fmla="*/ 741998 h 4027170"/>
              <a:gd name="connsiteX26" fmla="*/ 2244096 w 3455552"/>
              <a:gd name="connsiteY26" fmla="*/ 678180 h 4027170"/>
              <a:gd name="connsiteX27" fmla="*/ 2243146 w 3455552"/>
              <a:gd name="connsiteY27" fmla="*/ 699135 h 4027170"/>
              <a:gd name="connsiteX28" fmla="*/ 2452341 w 3455552"/>
              <a:gd name="connsiteY28" fmla="*/ 762953 h 4027170"/>
              <a:gd name="connsiteX29" fmla="*/ 2504640 w 3455552"/>
              <a:gd name="connsiteY29" fmla="*/ 805815 h 4027170"/>
              <a:gd name="connsiteX30" fmla="*/ 2504640 w 3455552"/>
              <a:gd name="connsiteY30" fmla="*/ 830580 h 4027170"/>
              <a:gd name="connsiteX31" fmla="*/ 2454243 w 3455552"/>
              <a:gd name="connsiteY31" fmla="*/ 899160 h 4027170"/>
              <a:gd name="connsiteX32" fmla="*/ 2376270 w 3455552"/>
              <a:gd name="connsiteY32" fmla="*/ 1034415 h 4027170"/>
              <a:gd name="connsiteX33" fmla="*/ 2305904 w 3455552"/>
              <a:gd name="connsiteY33" fmla="*/ 1162050 h 4027170"/>
              <a:gd name="connsiteX34" fmla="*/ 2291641 w 3455552"/>
              <a:gd name="connsiteY34" fmla="*/ 1204913 h 4027170"/>
              <a:gd name="connsiteX35" fmla="*/ 2258360 w 3455552"/>
              <a:gd name="connsiteY35" fmla="*/ 1290638 h 4027170"/>
              <a:gd name="connsiteX36" fmla="*/ 2256458 w 3455552"/>
              <a:gd name="connsiteY36" fmla="*/ 1310640 h 4027170"/>
              <a:gd name="connsiteX37" fmla="*/ 2248851 w 3455552"/>
              <a:gd name="connsiteY37" fmla="*/ 1336358 h 4027170"/>
              <a:gd name="connsiteX38" fmla="*/ 2219373 w 3455552"/>
              <a:gd name="connsiteY38" fmla="*/ 1387793 h 4027170"/>
              <a:gd name="connsiteX39" fmla="*/ 2205110 w 3455552"/>
              <a:gd name="connsiteY39" fmla="*/ 1419225 h 4027170"/>
              <a:gd name="connsiteX40" fmla="*/ 2135695 w 3455552"/>
              <a:gd name="connsiteY40" fmla="*/ 1546860 h 4027170"/>
              <a:gd name="connsiteX41" fmla="*/ 2071035 w 3455552"/>
              <a:gd name="connsiteY41" fmla="*/ 1664018 h 4027170"/>
              <a:gd name="connsiteX42" fmla="*/ 1976897 w 3455552"/>
              <a:gd name="connsiteY42" fmla="*/ 1860233 h 4027170"/>
              <a:gd name="connsiteX43" fmla="*/ 1955977 w 3455552"/>
              <a:gd name="connsiteY43" fmla="*/ 1900238 h 4027170"/>
              <a:gd name="connsiteX44" fmla="*/ 1954076 w 3455552"/>
              <a:gd name="connsiteY44" fmla="*/ 1918335 h 4027170"/>
              <a:gd name="connsiteX45" fmla="*/ 1971192 w 3455552"/>
              <a:gd name="connsiteY45" fmla="*/ 1918335 h 4027170"/>
              <a:gd name="connsiteX46" fmla="*/ 2226981 w 3455552"/>
              <a:gd name="connsiteY46" fmla="*/ 1832610 h 4027170"/>
              <a:gd name="connsiteX47" fmla="*/ 2472310 w 3455552"/>
              <a:gd name="connsiteY47" fmla="*/ 1751648 h 4027170"/>
              <a:gd name="connsiteX48" fmla="*/ 2709081 w 3455552"/>
              <a:gd name="connsiteY48" fmla="*/ 1670685 h 4027170"/>
              <a:gd name="connsiteX49" fmla="*/ 2941098 w 3455552"/>
              <a:gd name="connsiteY49" fmla="*/ 1590675 h 4027170"/>
              <a:gd name="connsiteX50" fmla="*/ 3038088 w 3455552"/>
              <a:gd name="connsiteY50" fmla="*/ 1558290 h 4027170"/>
              <a:gd name="connsiteX51" fmla="*/ 3163606 w 3455552"/>
              <a:gd name="connsiteY51" fmla="*/ 1507808 h 4027170"/>
              <a:gd name="connsiteX52" fmla="*/ 3216855 w 3455552"/>
              <a:gd name="connsiteY52" fmla="*/ 1497330 h 4027170"/>
              <a:gd name="connsiteX53" fmla="*/ 3235873 w 3455552"/>
              <a:gd name="connsiteY53" fmla="*/ 1494473 h 4027170"/>
              <a:gd name="connsiteX54" fmla="*/ 3364243 w 3455552"/>
              <a:gd name="connsiteY54" fmla="*/ 1442085 h 4027170"/>
              <a:gd name="connsiteX55" fmla="*/ 3436511 w 3455552"/>
              <a:gd name="connsiteY55" fmla="*/ 1429703 h 4027170"/>
              <a:gd name="connsiteX56" fmla="*/ 3446970 w 3455552"/>
              <a:gd name="connsiteY56" fmla="*/ 1442085 h 4027170"/>
              <a:gd name="connsiteX57" fmla="*/ 3455528 w 3455552"/>
              <a:gd name="connsiteY57" fmla="*/ 1714500 h 4027170"/>
              <a:gd name="connsiteX58" fmla="*/ 3412738 w 3455552"/>
              <a:gd name="connsiteY58" fmla="*/ 1746885 h 4027170"/>
              <a:gd name="connsiteX59" fmla="*/ 3332864 w 3455552"/>
              <a:gd name="connsiteY59" fmla="*/ 1780223 h 4027170"/>
              <a:gd name="connsiteX60" fmla="*/ 3291976 w 3455552"/>
              <a:gd name="connsiteY60" fmla="*/ 1789748 h 4027170"/>
              <a:gd name="connsiteX61" fmla="*/ 3282467 w 3455552"/>
              <a:gd name="connsiteY61" fmla="*/ 1792605 h 4027170"/>
              <a:gd name="connsiteX62" fmla="*/ 3138882 w 3455552"/>
              <a:gd name="connsiteY62" fmla="*/ 1836420 h 4027170"/>
              <a:gd name="connsiteX63" fmla="*/ 3102749 w 3455552"/>
              <a:gd name="connsiteY63" fmla="*/ 1860233 h 4027170"/>
              <a:gd name="connsiteX64" fmla="*/ 3081829 w 3455552"/>
              <a:gd name="connsiteY64" fmla="*/ 1865948 h 4027170"/>
              <a:gd name="connsiteX65" fmla="*/ 3060910 w 3455552"/>
              <a:gd name="connsiteY65" fmla="*/ 1875473 h 4027170"/>
              <a:gd name="connsiteX66" fmla="*/ 3075173 w 3455552"/>
              <a:gd name="connsiteY66" fmla="*/ 1893570 h 4027170"/>
              <a:gd name="connsiteX67" fmla="*/ 3016218 w 3455552"/>
              <a:gd name="connsiteY67" fmla="*/ 1901190 h 4027170"/>
              <a:gd name="connsiteX68" fmla="*/ 2947754 w 3455552"/>
              <a:gd name="connsiteY68" fmla="*/ 1913573 h 4027170"/>
              <a:gd name="connsiteX69" fmla="*/ 2738558 w 3455552"/>
              <a:gd name="connsiteY69" fmla="*/ 1984058 h 4027170"/>
              <a:gd name="connsiteX70" fmla="*/ 2536970 w 3455552"/>
              <a:gd name="connsiteY70" fmla="*/ 2051685 h 4027170"/>
              <a:gd name="connsiteX71" fmla="*/ 2295445 w 3455552"/>
              <a:gd name="connsiteY71" fmla="*/ 2147888 h 4027170"/>
              <a:gd name="connsiteX72" fmla="*/ 2212717 w 3455552"/>
              <a:gd name="connsiteY72" fmla="*/ 2186940 h 4027170"/>
              <a:gd name="connsiteX73" fmla="*/ 2170878 w 3455552"/>
              <a:gd name="connsiteY73" fmla="*/ 2190750 h 4027170"/>
              <a:gd name="connsiteX74" fmla="*/ 2145204 w 3455552"/>
              <a:gd name="connsiteY74" fmla="*/ 2196465 h 4027170"/>
              <a:gd name="connsiteX75" fmla="*/ 2042508 w 3455552"/>
              <a:gd name="connsiteY75" fmla="*/ 2232660 h 4027170"/>
              <a:gd name="connsiteX76" fmla="*/ 1955026 w 3455552"/>
              <a:gd name="connsiteY76" fmla="*/ 2266950 h 4027170"/>
              <a:gd name="connsiteX77" fmla="*/ 1955026 w 3455552"/>
              <a:gd name="connsiteY77" fmla="*/ 2288858 h 4027170"/>
              <a:gd name="connsiteX78" fmla="*/ 2003522 w 3455552"/>
              <a:gd name="connsiteY78" fmla="*/ 2327910 h 4027170"/>
              <a:gd name="connsiteX79" fmla="*/ 2172780 w 3455552"/>
              <a:gd name="connsiteY79" fmla="*/ 2465070 h 4027170"/>
              <a:gd name="connsiteX80" fmla="*/ 2447587 w 3455552"/>
              <a:gd name="connsiteY80" fmla="*/ 2682240 h 4027170"/>
              <a:gd name="connsiteX81" fmla="*/ 2564546 w 3455552"/>
              <a:gd name="connsiteY81" fmla="*/ 2772728 h 4027170"/>
              <a:gd name="connsiteX82" fmla="*/ 2769938 w 3455552"/>
              <a:gd name="connsiteY82" fmla="*/ 2930843 h 4027170"/>
              <a:gd name="connsiteX83" fmla="*/ 2898308 w 3455552"/>
              <a:gd name="connsiteY83" fmla="*/ 3029903 h 4027170"/>
              <a:gd name="connsiteX84" fmla="*/ 3015267 w 3455552"/>
              <a:gd name="connsiteY84" fmla="*/ 3115628 h 4027170"/>
              <a:gd name="connsiteX85" fmla="*/ 3103700 w 3455552"/>
              <a:gd name="connsiteY85" fmla="*/ 3187065 h 4027170"/>
              <a:gd name="connsiteX86" fmla="*/ 3144588 w 3455552"/>
              <a:gd name="connsiteY86" fmla="*/ 3208973 h 4027170"/>
              <a:gd name="connsiteX87" fmla="*/ 3232070 w 3455552"/>
              <a:gd name="connsiteY87" fmla="*/ 3284220 h 4027170"/>
              <a:gd name="connsiteX88" fmla="*/ 3283418 w 3455552"/>
              <a:gd name="connsiteY88" fmla="*/ 3338513 h 4027170"/>
              <a:gd name="connsiteX89" fmla="*/ 3258694 w 3455552"/>
              <a:gd name="connsiteY89" fmla="*/ 3342323 h 4027170"/>
              <a:gd name="connsiteX90" fmla="*/ 3121767 w 3455552"/>
              <a:gd name="connsiteY90" fmla="*/ 3435668 h 4027170"/>
              <a:gd name="connsiteX91" fmla="*/ 3041892 w 3455552"/>
              <a:gd name="connsiteY91" fmla="*/ 3489008 h 4027170"/>
              <a:gd name="connsiteX92" fmla="*/ 3012414 w 3455552"/>
              <a:gd name="connsiteY92" fmla="*/ 3489008 h 4027170"/>
              <a:gd name="connsiteX93" fmla="*/ 2948705 w 3455552"/>
              <a:gd name="connsiteY93" fmla="*/ 3443288 h 4027170"/>
              <a:gd name="connsiteX94" fmla="*/ 2900209 w 3455552"/>
              <a:gd name="connsiteY94" fmla="*/ 3417570 h 4027170"/>
              <a:gd name="connsiteX95" fmla="*/ 2867879 w 3455552"/>
              <a:gd name="connsiteY95" fmla="*/ 3385185 h 4027170"/>
              <a:gd name="connsiteX96" fmla="*/ 2846960 w 3455552"/>
              <a:gd name="connsiteY96" fmla="*/ 3365183 h 4027170"/>
              <a:gd name="connsiteX97" fmla="*/ 2787054 w 3455552"/>
              <a:gd name="connsiteY97" fmla="*/ 3320415 h 4027170"/>
              <a:gd name="connsiteX98" fmla="*/ 2695768 w 3455552"/>
              <a:gd name="connsiteY98" fmla="*/ 3259455 h 4027170"/>
              <a:gd name="connsiteX99" fmla="*/ 2680554 w 3455552"/>
              <a:gd name="connsiteY99" fmla="*/ 3245168 h 4027170"/>
              <a:gd name="connsiteX100" fmla="*/ 2660586 w 3455552"/>
              <a:gd name="connsiteY100" fmla="*/ 3232785 h 4027170"/>
              <a:gd name="connsiteX101" fmla="*/ 2651077 w 3455552"/>
              <a:gd name="connsiteY101" fmla="*/ 3251835 h 4027170"/>
              <a:gd name="connsiteX102" fmla="*/ 2617796 w 3455552"/>
              <a:gd name="connsiteY102" fmla="*/ 3217545 h 4027170"/>
              <a:gd name="connsiteX103" fmla="*/ 2570251 w 3455552"/>
              <a:gd name="connsiteY103" fmla="*/ 3166110 h 4027170"/>
              <a:gd name="connsiteX104" fmla="*/ 2508444 w 3455552"/>
              <a:gd name="connsiteY104" fmla="*/ 3114675 h 4027170"/>
              <a:gd name="connsiteX105" fmla="*/ 2448537 w 3455552"/>
              <a:gd name="connsiteY105" fmla="*/ 3065145 h 4027170"/>
              <a:gd name="connsiteX106" fmla="*/ 2252655 w 3455552"/>
              <a:gd name="connsiteY106" fmla="*/ 2912745 h 4027170"/>
              <a:gd name="connsiteX107" fmla="*/ 2136646 w 3455552"/>
              <a:gd name="connsiteY107" fmla="*/ 2819400 h 4027170"/>
              <a:gd name="connsiteX108" fmla="*/ 1912236 w 3455552"/>
              <a:gd name="connsiteY108" fmla="*/ 2672715 h 4027170"/>
              <a:gd name="connsiteX109" fmla="*/ 1856134 w 3455552"/>
              <a:gd name="connsiteY109" fmla="*/ 2631758 h 4027170"/>
              <a:gd name="connsiteX110" fmla="*/ 1842822 w 3455552"/>
              <a:gd name="connsiteY110" fmla="*/ 2606040 h 4027170"/>
              <a:gd name="connsiteX111" fmla="*/ 1756291 w 3455552"/>
              <a:gd name="connsiteY111" fmla="*/ 2551748 h 4027170"/>
              <a:gd name="connsiteX112" fmla="*/ 1746782 w 3455552"/>
              <a:gd name="connsiteY112" fmla="*/ 2544128 h 4027170"/>
              <a:gd name="connsiteX113" fmla="*/ 1683072 w 3455552"/>
              <a:gd name="connsiteY113" fmla="*/ 2481263 h 4027170"/>
              <a:gd name="connsiteX114" fmla="*/ 1665005 w 3455552"/>
              <a:gd name="connsiteY114" fmla="*/ 2474595 h 4027170"/>
              <a:gd name="connsiteX115" fmla="*/ 1655497 w 3455552"/>
              <a:gd name="connsiteY115" fmla="*/ 2496503 h 4027170"/>
              <a:gd name="connsiteX116" fmla="*/ 1666907 w 3455552"/>
              <a:gd name="connsiteY116" fmla="*/ 2646998 h 4027170"/>
              <a:gd name="connsiteX117" fmla="*/ 1695434 w 3455552"/>
              <a:gd name="connsiteY117" fmla="*/ 2907983 h 4027170"/>
              <a:gd name="connsiteX118" fmla="*/ 1722059 w 3455552"/>
              <a:gd name="connsiteY118" fmla="*/ 3123248 h 4027170"/>
              <a:gd name="connsiteX119" fmla="*/ 1742027 w 3455552"/>
              <a:gd name="connsiteY119" fmla="*/ 3310890 h 4027170"/>
              <a:gd name="connsiteX120" fmla="*/ 1769603 w 3455552"/>
              <a:gd name="connsiteY120" fmla="*/ 3487103 h 4027170"/>
              <a:gd name="connsiteX121" fmla="*/ 1770554 w 3455552"/>
              <a:gd name="connsiteY121" fmla="*/ 3491865 h 4027170"/>
              <a:gd name="connsiteX122" fmla="*/ 1785768 w 3455552"/>
              <a:gd name="connsiteY122" fmla="*/ 3623310 h 4027170"/>
              <a:gd name="connsiteX123" fmla="*/ 1803835 w 3455552"/>
              <a:gd name="connsiteY123" fmla="*/ 3743325 h 4027170"/>
              <a:gd name="connsiteX124" fmla="*/ 1814295 w 3455552"/>
              <a:gd name="connsiteY124" fmla="*/ 3820478 h 4027170"/>
              <a:gd name="connsiteX125" fmla="*/ 1810491 w 3455552"/>
              <a:gd name="connsiteY125" fmla="*/ 3920490 h 4027170"/>
              <a:gd name="connsiteX126" fmla="*/ 1774358 w 3455552"/>
              <a:gd name="connsiteY126" fmla="*/ 3897630 h 4027170"/>
              <a:gd name="connsiteX127" fmla="*/ 1552801 w 3455552"/>
              <a:gd name="connsiteY127" fmla="*/ 3851910 h 4027170"/>
              <a:gd name="connsiteX128" fmla="*/ 1502404 w 3455552"/>
              <a:gd name="connsiteY128" fmla="*/ 3797618 h 4027170"/>
              <a:gd name="connsiteX129" fmla="*/ 1476730 w 3455552"/>
              <a:gd name="connsiteY129" fmla="*/ 3681413 h 4027170"/>
              <a:gd name="connsiteX130" fmla="*/ 1478631 w 3455552"/>
              <a:gd name="connsiteY130" fmla="*/ 3609023 h 4027170"/>
              <a:gd name="connsiteX131" fmla="*/ 1463417 w 3455552"/>
              <a:gd name="connsiteY131" fmla="*/ 3470910 h 4027170"/>
              <a:gd name="connsiteX132" fmla="*/ 1457712 w 3455552"/>
              <a:gd name="connsiteY132" fmla="*/ 3451860 h 4027170"/>
              <a:gd name="connsiteX133" fmla="*/ 1447252 w 3455552"/>
              <a:gd name="connsiteY133" fmla="*/ 3414713 h 4027170"/>
              <a:gd name="connsiteX134" fmla="*/ 1423480 w 3455552"/>
              <a:gd name="connsiteY134" fmla="*/ 3404235 h 4027170"/>
              <a:gd name="connsiteX135" fmla="*/ 1418725 w 3455552"/>
              <a:gd name="connsiteY135" fmla="*/ 3355658 h 4027170"/>
              <a:gd name="connsiteX136" fmla="*/ 1428234 w 3455552"/>
              <a:gd name="connsiteY136" fmla="*/ 3299460 h 4027170"/>
              <a:gd name="connsiteX137" fmla="*/ 1408266 w 3455552"/>
              <a:gd name="connsiteY137" fmla="*/ 3045143 h 4027170"/>
              <a:gd name="connsiteX138" fmla="*/ 1398757 w 3455552"/>
              <a:gd name="connsiteY138" fmla="*/ 3023235 h 4027170"/>
              <a:gd name="connsiteX139" fmla="*/ 1381641 w 3455552"/>
              <a:gd name="connsiteY139" fmla="*/ 3037523 h 4027170"/>
              <a:gd name="connsiteX140" fmla="*/ 1328391 w 3455552"/>
              <a:gd name="connsiteY140" fmla="*/ 3140393 h 4027170"/>
              <a:gd name="connsiteX141" fmla="*/ 1260878 w 3455552"/>
              <a:gd name="connsiteY141" fmla="*/ 3275648 h 4027170"/>
              <a:gd name="connsiteX142" fmla="*/ 1167691 w 3455552"/>
              <a:gd name="connsiteY142" fmla="*/ 3467100 h 4027170"/>
              <a:gd name="connsiteX143" fmla="*/ 1100178 w 3455552"/>
              <a:gd name="connsiteY143" fmla="*/ 3599498 h 4027170"/>
              <a:gd name="connsiteX144" fmla="*/ 1068799 w 3455552"/>
              <a:gd name="connsiteY144" fmla="*/ 3667125 h 4027170"/>
              <a:gd name="connsiteX145" fmla="*/ 1031714 w 3455552"/>
              <a:gd name="connsiteY145" fmla="*/ 3738563 h 4027170"/>
              <a:gd name="connsiteX146" fmla="*/ 1010794 w 3455552"/>
              <a:gd name="connsiteY146" fmla="*/ 3789045 h 4027170"/>
              <a:gd name="connsiteX147" fmla="*/ 989875 w 3455552"/>
              <a:gd name="connsiteY147" fmla="*/ 3825240 h 4027170"/>
              <a:gd name="connsiteX148" fmla="*/ 968004 w 3455552"/>
              <a:gd name="connsiteY148" fmla="*/ 3867150 h 4027170"/>
              <a:gd name="connsiteX149" fmla="*/ 945183 w 3455552"/>
              <a:gd name="connsiteY149" fmla="*/ 3914775 h 4027170"/>
              <a:gd name="connsiteX150" fmla="*/ 927116 w 3455552"/>
              <a:gd name="connsiteY150" fmla="*/ 3953828 h 4027170"/>
              <a:gd name="connsiteX151" fmla="*/ 905246 w 3455552"/>
              <a:gd name="connsiteY151" fmla="*/ 3982403 h 4027170"/>
              <a:gd name="connsiteX152" fmla="*/ 871014 w 3455552"/>
              <a:gd name="connsiteY152" fmla="*/ 4027170 h 4027170"/>
              <a:gd name="connsiteX153" fmla="*/ 776876 w 3455552"/>
              <a:gd name="connsiteY153" fmla="*/ 3933825 h 4027170"/>
              <a:gd name="connsiteX154" fmla="*/ 667524 w 3455552"/>
              <a:gd name="connsiteY154" fmla="*/ 3823335 h 4027170"/>
              <a:gd name="connsiteX155" fmla="*/ 666573 w 3455552"/>
              <a:gd name="connsiteY155" fmla="*/ 3798570 h 4027170"/>
              <a:gd name="connsiteX156" fmla="*/ 716019 w 3455552"/>
              <a:gd name="connsiteY156" fmla="*/ 3669983 h 4027170"/>
              <a:gd name="connsiteX157" fmla="*/ 741693 w 3455552"/>
              <a:gd name="connsiteY157" fmla="*/ 3643313 h 4027170"/>
              <a:gd name="connsiteX158" fmla="*/ 812059 w 3455552"/>
              <a:gd name="connsiteY158" fmla="*/ 3509963 h 4027170"/>
              <a:gd name="connsiteX159" fmla="*/ 821568 w 3455552"/>
              <a:gd name="connsiteY159" fmla="*/ 3476625 h 4027170"/>
              <a:gd name="connsiteX160" fmla="*/ 828224 w 3455552"/>
              <a:gd name="connsiteY160" fmla="*/ 3456623 h 4027170"/>
              <a:gd name="connsiteX161" fmla="*/ 838684 w 3455552"/>
              <a:gd name="connsiteY161" fmla="*/ 3438525 h 4027170"/>
              <a:gd name="connsiteX162" fmla="*/ 816813 w 3455552"/>
              <a:gd name="connsiteY162" fmla="*/ 3433763 h 4027170"/>
              <a:gd name="connsiteX163" fmla="*/ 920460 w 3455552"/>
              <a:gd name="connsiteY163" fmla="*/ 3274695 h 4027170"/>
              <a:gd name="connsiteX164" fmla="*/ 985120 w 3455552"/>
              <a:gd name="connsiteY164" fmla="*/ 3147060 h 4027170"/>
              <a:gd name="connsiteX165" fmla="*/ 1089718 w 3455552"/>
              <a:gd name="connsiteY165" fmla="*/ 2939415 h 4027170"/>
              <a:gd name="connsiteX166" fmla="*/ 1173396 w 3455552"/>
              <a:gd name="connsiteY166" fmla="*/ 2743200 h 4027170"/>
              <a:gd name="connsiteX167" fmla="*/ 1219990 w 3455552"/>
              <a:gd name="connsiteY167" fmla="*/ 2621280 h 4027170"/>
              <a:gd name="connsiteX168" fmla="*/ 1245664 w 3455552"/>
              <a:gd name="connsiteY168" fmla="*/ 2590800 h 4027170"/>
              <a:gd name="connsiteX169" fmla="*/ 1253271 w 3455552"/>
              <a:gd name="connsiteY169" fmla="*/ 2573655 h 4027170"/>
              <a:gd name="connsiteX170" fmla="*/ 1277994 w 3455552"/>
              <a:gd name="connsiteY170" fmla="*/ 2514600 h 4027170"/>
              <a:gd name="connsiteX171" fmla="*/ 1281798 w 3455552"/>
              <a:gd name="connsiteY171" fmla="*/ 2493645 h 4027170"/>
              <a:gd name="connsiteX172" fmla="*/ 1260878 w 3455552"/>
              <a:gd name="connsiteY172" fmla="*/ 2487930 h 4027170"/>
              <a:gd name="connsiteX173" fmla="*/ 1185758 w 3455552"/>
              <a:gd name="connsiteY173" fmla="*/ 2499360 h 4027170"/>
              <a:gd name="connsiteX174" fmla="*/ 1149624 w 3455552"/>
              <a:gd name="connsiteY174" fmla="*/ 2521268 h 4027170"/>
              <a:gd name="connsiteX175" fmla="*/ 1035517 w 3455552"/>
              <a:gd name="connsiteY175" fmla="*/ 2556510 h 4027170"/>
              <a:gd name="connsiteX176" fmla="*/ 1015549 w 3455552"/>
              <a:gd name="connsiteY176" fmla="*/ 2555558 h 4027170"/>
              <a:gd name="connsiteX177" fmla="*/ 999384 w 3455552"/>
              <a:gd name="connsiteY177" fmla="*/ 2557463 h 4027170"/>
              <a:gd name="connsiteX178" fmla="*/ 896688 w 3455552"/>
              <a:gd name="connsiteY178" fmla="*/ 2600325 h 4027170"/>
              <a:gd name="connsiteX179" fmla="*/ 779728 w 3455552"/>
              <a:gd name="connsiteY179" fmla="*/ 2635568 h 4027170"/>
              <a:gd name="connsiteX180" fmla="*/ 672278 w 3455552"/>
              <a:gd name="connsiteY180" fmla="*/ 2664143 h 4027170"/>
              <a:gd name="connsiteX181" fmla="*/ 464984 w 3455552"/>
              <a:gd name="connsiteY181" fmla="*/ 2720340 h 4027170"/>
              <a:gd name="connsiteX182" fmla="*/ 216803 w 3455552"/>
              <a:gd name="connsiteY182" fmla="*/ 2780348 h 4027170"/>
              <a:gd name="connsiteX183" fmla="*/ 87482 w 3455552"/>
              <a:gd name="connsiteY183" fmla="*/ 2807018 h 4027170"/>
              <a:gd name="connsiteX184" fmla="*/ 98892 w 3455552"/>
              <a:gd name="connsiteY184" fmla="*/ 2796540 h 4027170"/>
              <a:gd name="connsiteX185" fmla="*/ 10460 w 3455552"/>
              <a:gd name="connsiteY185" fmla="*/ 2640330 h 4027170"/>
              <a:gd name="connsiteX186" fmla="*/ 0 w 3455552"/>
              <a:gd name="connsiteY186" fmla="*/ 2578418 h 4027170"/>
              <a:gd name="connsiteX187" fmla="*/ 0 w 3455552"/>
              <a:gd name="connsiteY187" fmla="*/ 2512695 h 4027170"/>
              <a:gd name="connsiteX188" fmla="*/ 59906 w 3455552"/>
              <a:gd name="connsiteY188" fmla="*/ 2516505 h 4027170"/>
              <a:gd name="connsiteX189" fmla="*/ 256740 w 3455552"/>
              <a:gd name="connsiteY189" fmla="*/ 2468880 h 4027170"/>
              <a:gd name="connsiteX190" fmla="*/ 400324 w 3455552"/>
              <a:gd name="connsiteY190" fmla="*/ 2426018 h 4027170"/>
              <a:gd name="connsiteX191" fmla="*/ 506823 w 3455552"/>
              <a:gd name="connsiteY191" fmla="*/ 2383155 h 4027170"/>
              <a:gd name="connsiteX192" fmla="*/ 596207 w 3455552"/>
              <a:gd name="connsiteY192" fmla="*/ 2346960 h 4027170"/>
              <a:gd name="connsiteX193" fmla="*/ 729331 w 3455552"/>
              <a:gd name="connsiteY193" fmla="*/ 2306955 h 4027170"/>
              <a:gd name="connsiteX194" fmla="*/ 1013647 w 3455552"/>
              <a:gd name="connsiteY194" fmla="*/ 2225040 h 4027170"/>
              <a:gd name="connsiteX195" fmla="*/ 1216186 w 3455552"/>
              <a:gd name="connsiteY195" fmla="*/ 2158365 h 4027170"/>
              <a:gd name="connsiteX196" fmla="*/ 1222842 w 3455552"/>
              <a:gd name="connsiteY196" fmla="*/ 2120265 h 4027170"/>
              <a:gd name="connsiteX197" fmla="*/ 1115392 w 3455552"/>
              <a:gd name="connsiteY197" fmla="*/ 2025968 h 4027170"/>
              <a:gd name="connsiteX198" fmla="*/ 1066897 w 3455552"/>
              <a:gd name="connsiteY198" fmla="*/ 1980248 h 4027170"/>
              <a:gd name="connsiteX199" fmla="*/ 1009843 w 3455552"/>
              <a:gd name="connsiteY199" fmla="*/ 1913573 h 4027170"/>
              <a:gd name="connsiteX200" fmla="*/ 995580 w 3455552"/>
              <a:gd name="connsiteY200" fmla="*/ 1905000 h 4027170"/>
              <a:gd name="connsiteX201" fmla="*/ 937576 w 3455552"/>
              <a:gd name="connsiteY201" fmla="*/ 1864995 h 4027170"/>
              <a:gd name="connsiteX202" fmla="*/ 867210 w 3455552"/>
              <a:gd name="connsiteY202" fmla="*/ 1810703 h 4027170"/>
              <a:gd name="connsiteX203" fmla="*/ 849143 w 3455552"/>
              <a:gd name="connsiteY203" fmla="*/ 1785938 h 4027170"/>
              <a:gd name="connsiteX204" fmla="*/ 836782 w 3455552"/>
              <a:gd name="connsiteY204" fmla="*/ 1765935 h 4027170"/>
              <a:gd name="connsiteX205" fmla="*/ 777827 w 3455552"/>
              <a:gd name="connsiteY205" fmla="*/ 1732598 h 4027170"/>
              <a:gd name="connsiteX206" fmla="*/ 621881 w 3455552"/>
              <a:gd name="connsiteY206" fmla="*/ 1589723 h 4027170"/>
              <a:gd name="connsiteX207" fmla="*/ 515381 w 3455552"/>
              <a:gd name="connsiteY207" fmla="*/ 1494473 h 4027170"/>
              <a:gd name="connsiteX208" fmla="*/ 313793 w 3455552"/>
              <a:gd name="connsiteY208" fmla="*/ 1306830 h 4027170"/>
              <a:gd name="connsiteX209" fmla="*/ 256740 w 3455552"/>
              <a:gd name="connsiteY209" fmla="*/ 1250633 h 4027170"/>
              <a:gd name="connsiteX210" fmla="*/ 180669 w 3455552"/>
              <a:gd name="connsiteY210" fmla="*/ 1167765 h 4027170"/>
              <a:gd name="connsiteX211" fmla="*/ 143584 w 3455552"/>
              <a:gd name="connsiteY211" fmla="*/ 1131570 h 4027170"/>
              <a:gd name="connsiteX212" fmla="*/ 86531 w 3455552"/>
              <a:gd name="connsiteY212" fmla="*/ 1076325 h 4027170"/>
              <a:gd name="connsiteX213" fmla="*/ 109352 w 3455552"/>
              <a:gd name="connsiteY213" fmla="*/ 1089660 h 4027170"/>
              <a:gd name="connsiteX214" fmla="*/ 113156 w 3455552"/>
              <a:gd name="connsiteY214" fmla="*/ 1081088 h 4027170"/>
              <a:gd name="connsiteX215" fmla="*/ 142633 w 3455552"/>
              <a:gd name="connsiteY215" fmla="*/ 973455 h 4027170"/>
              <a:gd name="connsiteX216" fmla="*/ 286217 w 3455552"/>
              <a:gd name="connsiteY216" fmla="*/ 856298 h 4027170"/>
              <a:gd name="connsiteX217" fmla="*/ 303333 w 3455552"/>
              <a:gd name="connsiteY217" fmla="*/ 863918 h 4027170"/>
              <a:gd name="connsiteX218" fmla="*/ 369896 w 3455552"/>
              <a:gd name="connsiteY218" fmla="*/ 943928 h 4027170"/>
              <a:gd name="connsiteX219" fmla="*/ 427900 w 3455552"/>
              <a:gd name="connsiteY219" fmla="*/ 1000125 h 4027170"/>
              <a:gd name="connsiteX220" fmla="*/ 636144 w 3455552"/>
              <a:gd name="connsiteY220" fmla="*/ 1188720 h 4027170"/>
              <a:gd name="connsiteX221" fmla="*/ 711264 w 3455552"/>
              <a:gd name="connsiteY221" fmla="*/ 1245870 h 4027170"/>
              <a:gd name="connsiteX222" fmla="*/ 776876 w 3455552"/>
              <a:gd name="connsiteY222" fmla="*/ 1296353 h 4027170"/>
              <a:gd name="connsiteX223" fmla="*/ 792090 w 3455552"/>
              <a:gd name="connsiteY223" fmla="*/ 1309688 h 4027170"/>
              <a:gd name="connsiteX224" fmla="*/ 857701 w 3455552"/>
              <a:gd name="connsiteY224" fmla="*/ 1362075 h 4027170"/>
              <a:gd name="connsiteX225" fmla="*/ 1125852 w 3455552"/>
              <a:gd name="connsiteY225" fmla="*/ 1601153 h 4027170"/>
              <a:gd name="connsiteX226" fmla="*/ 1247566 w 3455552"/>
              <a:gd name="connsiteY226" fmla="*/ 1687830 h 4027170"/>
              <a:gd name="connsiteX227" fmla="*/ 1251369 w 3455552"/>
              <a:gd name="connsiteY227" fmla="*/ 1659255 h 4027170"/>
              <a:gd name="connsiteX228" fmla="*/ 1245664 w 3455552"/>
              <a:gd name="connsiteY228" fmla="*/ 1431608 h 4027170"/>
              <a:gd name="connsiteX229" fmla="*/ 1242811 w 3455552"/>
              <a:gd name="connsiteY229" fmla="*/ 1300163 h 4027170"/>
              <a:gd name="connsiteX230" fmla="*/ 1249467 w 3455552"/>
              <a:gd name="connsiteY230" fmla="*/ 1260158 h 4027170"/>
              <a:gd name="connsiteX231" fmla="*/ 1240909 w 3455552"/>
              <a:gd name="connsiteY231" fmla="*/ 1203008 h 4027170"/>
              <a:gd name="connsiteX232" fmla="*/ 1238057 w 3455552"/>
              <a:gd name="connsiteY232" fmla="*/ 1117283 h 4027170"/>
              <a:gd name="connsiteX233" fmla="*/ 1239008 w 3455552"/>
              <a:gd name="connsiteY233" fmla="*/ 1074420 h 4027170"/>
              <a:gd name="connsiteX234" fmla="*/ 1237106 w 3455552"/>
              <a:gd name="connsiteY234" fmla="*/ 1048703 h 4027170"/>
              <a:gd name="connsiteX235" fmla="*/ 1227597 w 3455552"/>
              <a:gd name="connsiteY235" fmla="*/ 1019175 h 4027170"/>
              <a:gd name="connsiteX236" fmla="*/ 1224744 w 3455552"/>
              <a:gd name="connsiteY236" fmla="*/ 768668 h 4027170"/>
              <a:gd name="connsiteX237" fmla="*/ 1220941 w 3455552"/>
              <a:gd name="connsiteY237" fmla="*/ 620078 h 4027170"/>
              <a:gd name="connsiteX238" fmla="*/ 1226646 w 3455552"/>
              <a:gd name="connsiteY238" fmla="*/ 245745 h 4027170"/>
              <a:gd name="connsiteX239" fmla="*/ 1234253 w 3455552"/>
              <a:gd name="connsiteY239" fmla="*/ 162878 h 4027170"/>
              <a:gd name="connsiteX240" fmla="*/ 1236155 w 3455552"/>
              <a:gd name="connsiteY240" fmla="*/ 100965 h 4027170"/>
              <a:gd name="connsiteX241" fmla="*/ 1241860 w 3455552"/>
              <a:gd name="connsiteY241" fmla="*/ 30480 h 4027170"/>
              <a:gd name="connsiteX242" fmla="*/ 1249467 w 3455552"/>
              <a:gd name="connsiteY242" fmla="*/ 49530 h 4027170"/>
              <a:gd name="connsiteX243" fmla="*/ 1333146 w 3455552"/>
              <a:gd name="connsiteY243" fmla="*/ 0 h 4027170"/>
              <a:gd name="connsiteX244" fmla="*/ 1406364 w 3455552"/>
              <a:gd name="connsiteY244" fmla="*/ 5715 h 402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3455552" h="4027170">
                <a:moveTo>
                  <a:pt x="1406364" y="5715"/>
                </a:moveTo>
                <a:cubicBezTo>
                  <a:pt x="1442498" y="17145"/>
                  <a:pt x="1480533" y="20003"/>
                  <a:pt x="1515716" y="31432"/>
                </a:cubicBezTo>
                <a:cubicBezTo>
                  <a:pt x="1536636" y="38100"/>
                  <a:pt x="1546144" y="43815"/>
                  <a:pt x="1533783" y="66675"/>
                </a:cubicBezTo>
                <a:cubicBezTo>
                  <a:pt x="1527127" y="78105"/>
                  <a:pt x="1520470" y="90487"/>
                  <a:pt x="1522372" y="104775"/>
                </a:cubicBezTo>
                <a:cubicBezTo>
                  <a:pt x="1530930" y="188595"/>
                  <a:pt x="1516667" y="271463"/>
                  <a:pt x="1516667" y="354330"/>
                </a:cubicBezTo>
                <a:cubicBezTo>
                  <a:pt x="1516667" y="436245"/>
                  <a:pt x="1518569" y="519113"/>
                  <a:pt x="1533783" y="599123"/>
                </a:cubicBezTo>
                <a:cubicBezTo>
                  <a:pt x="1540439" y="634365"/>
                  <a:pt x="1541390" y="668655"/>
                  <a:pt x="1544243" y="703898"/>
                </a:cubicBezTo>
                <a:cubicBezTo>
                  <a:pt x="1555653" y="826770"/>
                  <a:pt x="1546144" y="949643"/>
                  <a:pt x="1553752" y="1072515"/>
                </a:cubicBezTo>
                <a:cubicBezTo>
                  <a:pt x="1557555" y="1143000"/>
                  <a:pt x="1561359" y="1213485"/>
                  <a:pt x="1568966" y="1283970"/>
                </a:cubicBezTo>
                <a:cubicBezTo>
                  <a:pt x="1576573" y="1348740"/>
                  <a:pt x="1572769" y="1415415"/>
                  <a:pt x="1571819" y="1481138"/>
                </a:cubicBezTo>
                <a:cubicBezTo>
                  <a:pt x="1570868" y="1594485"/>
                  <a:pt x="1573720" y="1706880"/>
                  <a:pt x="1582278" y="1819275"/>
                </a:cubicBezTo>
                <a:cubicBezTo>
                  <a:pt x="1583229" y="1830705"/>
                  <a:pt x="1582278" y="1846898"/>
                  <a:pt x="1592738" y="1850708"/>
                </a:cubicBezTo>
                <a:cubicBezTo>
                  <a:pt x="1604149" y="1854518"/>
                  <a:pt x="1607001" y="1837373"/>
                  <a:pt x="1612707" y="1828800"/>
                </a:cubicBezTo>
                <a:cubicBezTo>
                  <a:pt x="1640282" y="1790700"/>
                  <a:pt x="1656448" y="1745933"/>
                  <a:pt x="1681171" y="1705928"/>
                </a:cubicBezTo>
                <a:cubicBezTo>
                  <a:pt x="1685925" y="1697355"/>
                  <a:pt x="1689729" y="1689735"/>
                  <a:pt x="1701139" y="1684973"/>
                </a:cubicBezTo>
                <a:cubicBezTo>
                  <a:pt x="1718255" y="1677353"/>
                  <a:pt x="1707795" y="1656398"/>
                  <a:pt x="1718255" y="1643063"/>
                </a:cubicBezTo>
                <a:cubicBezTo>
                  <a:pt x="1733470" y="1623060"/>
                  <a:pt x="1736322" y="1595438"/>
                  <a:pt x="1754389" y="1576388"/>
                </a:cubicBezTo>
                <a:cubicBezTo>
                  <a:pt x="1761045" y="1568768"/>
                  <a:pt x="1766751" y="1558290"/>
                  <a:pt x="1764849" y="1545908"/>
                </a:cubicBezTo>
                <a:cubicBezTo>
                  <a:pt x="1763898" y="1541145"/>
                  <a:pt x="1765800" y="1534478"/>
                  <a:pt x="1768652" y="1531620"/>
                </a:cubicBezTo>
                <a:cubicBezTo>
                  <a:pt x="1805737" y="1501140"/>
                  <a:pt x="1804786" y="1451610"/>
                  <a:pt x="1828558" y="1413510"/>
                </a:cubicBezTo>
                <a:cubicBezTo>
                  <a:pt x="1852331" y="1374458"/>
                  <a:pt x="1868496" y="1329690"/>
                  <a:pt x="1893219" y="1291590"/>
                </a:cubicBezTo>
                <a:cubicBezTo>
                  <a:pt x="1920795" y="1248728"/>
                  <a:pt x="1941714" y="1203960"/>
                  <a:pt x="1966437" y="1160145"/>
                </a:cubicBezTo>
                <a:cubicBezTo>
                  <a:pt x="1989258" y="1120140"/>
                  <a:pt x="2010178" y="1077278"/>
                  <a:pt x="2032999" y="1037273"/>
                </a:cubicBezTo>
                <a:cubicBezTo>
                  <a:pt x="2077691" y="956310"/>
                  <a:pt x="2123334" y="876300"/>
                  <a:pt x="2168026" y="796290"/>
                </a:cubicBezTo>
                <a:cubicBezTo>
                  <a:pt x="2173731" y="786765"/>
                  <a:pt x="2178485" y="778193"/>
                  <a:pt x="2190847" y="774383"/>
                </a:cubicBezTo>
                <a:cubicBezTo>
                  <a:pt x="2206061" y="770573"/>
                  <a:pt x="2208914" y="755333"/>
                  <a:pt x="2210816" y="741998"/>
                </a:cubicBezTo>
                <a:cubicBezTo>
                  <a:pt x="2213668" y="716280"/>
                  <a:pt x="2225079" y="695325"/>
                  <a:pt x="2244096" y="678180"/>
                </a:cubicBezTo>
                <a:cubicBezTo>
                  <a:pt x="2250753" y="685800"/>
                  <a:pt x="2238391" y="689610"/>
                  <a:pt x="2243146" y="699135"/>
                </a:cubicBezTo>
                <a:cubicBezTo>
                  <a:pt x="2326824" y="671513"/>
                  <a:pt x="2390533" y="716280"/>
                  <a:pt x="2452341" y="762953"/>
                </a:cubicBezTo>
                <a:cubicBezTo>
                  <a:pt x="2470408" y="776288"/>
                  <a:pt x="2487524" y="791528"/>
                  <a:pt x="2504640" y="805815"/>
                </a:cubicBezTo>
                <a:cubicBezTo>
                  <a:pt x="2515100" y="814388"/>
                  <a:pt x="2516051" y="822960"/>
                  <a:pt x="2504640" y="830580"/>
                </a:cubicBezTo>
                <a:cubicBezTo>
                  <a:pt x="2479917" y="847725"/>
                  <a:pt x="2466605" y="870585"/>
                  <a:pt x="2454243" y="899160"/>
                </a:cubicBezTo>
                <a:cubicBezTo>
                  <a:pt x="2433323" y="946785"/>
                  <a:pt x="2402895" y="989648"/>
                  <a:pt x="2376270" y="1034415"/>
                </a:cubicBezTo>
                <a:cubicBezTo>
                  <a:pt x="2351547" y="1076325"/>
                  <a:pt x="2332529" y="1121093"/>
                  <a:pt x="2305904" y="1162050"/>
                </a:cubicBezTo>
                <a:cubicBezTo>
                  <a:pt x="2298297" y="1174433"/>
                  <a:pt x="2294494" y="1189673"/>
                  <a:pt x="2291641" y="1204913"/>
                </a:cubicBezTo>
                <a:cubicBezTo>
                  <a:pt x="2284985" y="1235393"/>
                  <a:pt x="2265967" y="1261110"/>
                  <a:pt x="2258360" y="1290638"/>
                </a:cubicBezTo>
                <a:cubicBezTo>
                  <a:pt x="2256458" y="1297305"/>
                  <a:pt x="2252655" y="1303973"/>
                  <a:pt x="2256458" y="1310640"/>
                </a:cubicBezTo>
                <a:cubicBezTo>
                  <a:pt x="2264065" y="1323023"/>
                  <a:pt x="2256458" y="1330643"/>
                  <a:pt x="2248851" y="1336358"/>
                </a:cubicBezTo>
                <a:cubicBezTo>
                  <a:pt x="2229833" y="1348740"/>
                  <a:pt x="2219373" y="1363980"/>
                  <a:pt x="2219373" y="1387793"/>
                </a:cubicBezTo>
                <a:cubicBezTo>
                  <a:pt x="2219373" y="1398270"/>
                  <a:pt x="2210816" y="1408748"/>
                  <a:pt x="2205110" y="1419225"/>
                </a:cubicBezTo>
                <a:cubicBezTo>
                  <a:pt x="2181338" y="1461135"/>
                  <a:pt x="2155664" y="1502093"/>
                  <a:pt x="2135695" y="1546860"/>
                </a:cubicBezTo>
                <a:cubicBezTo>
                  <a:pt x="2117628" y="1586865"/>
                  <a:pt x="2089102" y="1623060"/>
                  <a:pt x="2071035" y="1664018"/>
                </a:cubicBezTo>
                <a:cubicBezTo>
                  <a:pt x="2041557" y="1730693"/>
                  <a:pt x="1998767" y="1790700"/>
                  <a:pt x="1976897" y="1860233"/>
                </a:cubicBezTo>
                <a:cubicBezTo>
                  <a:pt x="1972142" y="1874520"/>
                  <a:pt x="1962634" y="1886903"/>
                  <a:pt x="1955977" y="1900238"/>
                </a:cubicBezTo>
                <a:cubicBezTo>
                  <a:pt x="1953125" y="1905953"/>
                  <a:pt x="1947419" y="1912620"/>
                  <a:pt x="1954076" y="1918335"/>
                </a:cubicBezTo>
                <a:cubicBezTo>
                  <a:pt x="1958830" y="1923098"/>
                  <a:pt x="1964535" y="1920240"/>
                  <a:pt x="1971192" y="1918335"/>
                </a:cubicBezTo>
                <a:cubicBezTo>
                  <a:pt x="2057722" y="1893570"/>
                  <a:pt x="2140450" y="1856423"/>
                  <a:pt x="2226981" y="1832610"/>
                </a:cubicBezTo>
                <a:cubicBezTo>
                  <a:pt x="2310659" y="1809750"/>
                  <a:pt x="2388632" y="1773555"/>
                  <a:pt x="2472310" y="1751648"/>
                </a:cubicBezTo>
                <a:cubicBezTo>
                  <a:pt x="2553135" y="1730693"/>
                  <a:pt x="2629206" y="1692593"/>
                  <a:pt x="2709081" y="1670685"/>
                </a:cubicBezTo>
                <a:cubicBezTo>
                  <a:pt x="2788005" y="1648778"/>
                  <a:pt x="2862174" y="1613535"/>
                  <a:pt x="2941098" y="1590675"/>
                </a:cubicBezTo>
                <a:cubicBezTo>
                  <a:pt x="2974379" y="1581150"/>
                  <a:pt x="3008611" y="1575435"/>
                  <a:pt x="3038088" y="1558290"/>
                </a:cubicBezTo>
                <a:cubicBezTo>
                  <a:pt x="3078026" y="1535430"/>
                  <a:pt x="3124619" y="1531620"/>
                  <a:pt x="3163606" y="1507808"/>
                </a:cubicBezTo>
                <a:cubicBezTo>
                  <a:pt x="3177869" y="1499235"/>
                  <a:pt x="3198789" y="1499235"/>
                  <a:pt x="3216855" y="1497330"/>
                </a:cubicBezTo>
                <a:cubicBezTo>
                  <a:pt x="3223511" y="1496378"/>
                  <a:pt x="3231119" y="1497330"/>
                  <a:pt x="3235873" y="1494473"/>
                </a:cubicBezTo>
                <a:cubicBezTo>
                  <a:pt x="3273909" y="1465898"/>
                  <a:pt x="3322404" y="1461135"/>
                  <a:pt x="3364243" y="1442085"/>
                </a:cubicBezTo>
                <a:cubicBezTo>
                  <a:pt x="3384212" y="1432560"/>
                  <a:pt x="3411787" y="1429703"/>
                  <a:pt x="3436511" y="1429703"/>
                </a:cubicBezTo>
                <a:cubicBezTo>
                  <a:pt x="3446020" y="1429703"/>
                  <a:pt x="3446970" y="1434465"/>
                  <a:pt x="3446970" y="1442085"/>
                </a:cubicBezTo>
                <a:cubicBezTo>
                  <a:pt x="3449823" y="1532573"/>
                  <a:pt x="3453627" y="1624013"/>
                  <a:pt x="3455528" y="1714500"/>
                </a:cubicBezTo>
                <a:cubicBezTo>
                  <a:pt x="3456479" y="1741170"/>
                  <a:pt x="3428903" y="1744028"/>
                  <a:pt x="3412738" y="1746885"/>
                </a:cubicBezTo>
                <a:cubicBezTo>
                  <a:pt x="3383261" y="1751648"/>
                  <a:pt x="3356636" y="1761173"/>
                  <a:pt x="3332864" y="1780223"/>
                </a:cubicBezTo>
                <a:cubicBezTo>
                  <a:pt x="3322404" y="1788795"/>
                  <a:pt x="3310042" y="1804035"/>
                  <a:pt x="3291976" y="1789748"/>
                </a:cubicBezTo>
                <a:cubicBezTo>
                  <a:pt x="3291025" y="1788795"/>
                  <a:pt x="3286270" y="1791653"/>
                  <a:pt x="3282467" y="1792605"/>
                </a:cubicBezTo>
                <a:cubicBezTo>
                  <a:pt x="3235873" y="1811655"/>
                  <a:pt x="3188329" y="1826895"/>
                  <a:pt x="3138882" y="1836420"/>
                </a:cubicBezTo>
                <a:cubicBezTo>
                  <a:pt x="3124619" y="1839278"/>
                  <a:pt x="3109405" y="1844040"/>
                  <a:pt x="3102749" y="1860233"/>
                </a:cubicBezTo>
                <a:cubicBezTo>
                  <a:pt x="3097994" y="1870710"/>
                  <a:pt x="3088485" y="1864043"/>
                  <a:pt x="3081829" y="1865948"/>
                </a:cubicBezTo>
                <a:cubicBezTo>
                  <a:pt x="3074222" y="1868805"/>
                  <a:pt x="3061860" y="1865948"/>
                  <a:pt x="3060910" y="1875473"/>
                </a:cubicBezTo>
                <a:cubicBezTo>
                  <a:pt x="3059959" y="1882140"/>
                  <a:pt x="3067566" y="1888808"/>
                  <a:pt x="3075173" y="1893570"/>
                </a:cubicBezTo>
                <a:cubicBezTo>
                  <a:pt x="3054253" y="1887855"/>
                  <a:pt x="3038088" y="1904048"/>
                  <a:pt x="3016218" y="1901190"/>
                </a:cubicBezTo>
                <a:cubicBezTo>
                  <a:pt x="2994348" y="1898333"/>
                  <a:pt x="2969624" y="1906905"/>
                  <a:pt x="2947754" y="1913573"/>
                </a:cubicBezTo>
                <a:cubicBezTo>
                  <a:pt x="2877388" y="1936433"/>
                  <a:pt x="2808924" y="1964055"/>
                  <a:pt x="2738558" y="1984058"/>
                </a:cubicBezTo>
                <a:cubicBezTo>
                  <a:pt x="2670095" y="2004060"/>
                  <a:pt x="2605434" y="2033588"/>
                  <a:pt x="2536970" y="2051685"/>
                </a:cubicBezTo>
                <a:cubicBezTo>
                  <a:pt x="2451390" y="2073593"/>
                  <a:pt x="2376270" y="2118360"/>
                  <a:pt x="2295445" y="2147888"/>
                </a:cubicBezTo>
                <a:cubicBezTo>
                  <a:pt x="2265967" y="2158365"/>
                  <a:pt x="2241244" y="2175510"/>
                  <a:pt x="2212717" y="2186940"/>
                </a:cubicBezTo>
                <a:cubicBezTo>
                  <a:pt x="2199405" y="2192655"/>
                  <a:pt x="2187043" y="2202180"/>
                  <a:pt x="2170878" y="2190750"/>
                </a:cubicBezTo>
                <a:cubicBezTo>
                  <a:pt x="2166124" y="2186940"/>
                  <a:pt x="2152811" y="2189798"/>
                  <a:pt x="2145204" y="2196465"/>
                </a:cubicBezTo>
                <a:cubicBezTo>
                  <a:pt x="2116677" y="2225040"/>
                  <a:pt x="2077691" y="2224088"/>
                  <a:pt x="2042508" y="2232660"/>
                </a:cubicBezTo>
                <a:cubicBezTo>
                  <a:pt x="2012080" y="2240280"/>
                  <a:pt x="1983553" y="2253615"/>
                  <a:pt x="1955026" y="2266950"/>
                </a:cubicBezTo>
                <a:cubicBezTo>
                  <a:pt x="1944567" y="2271713"/>
                  <a:pt x="1945518" y="2280285"/>
                  <a:pt x="1955026" y="2288858"/>
                </a:cubicBezTo>
                <a:cubicBezTo>
                  <a:pt x="1970241" y="2304098"/>
                  <a:pt x="1987357" y="2315528"/>
                  <a:pt x="2003522" y="2327910"/>
                </a:cubicBezTo>
                <a:cubicBezTo>
                  <a:pt x="2059624" y="2373630"/>
                  <a:pt x="2115727" y="2420303"/>
                  <a:pt x="2172780" y="2465070"/>
                </a:cubicBezTo>
                <a:cubicBezTo>
                  <a:pt x="2264065" y="2537460"/>
                  <a:pt x="2358203" y="2607945"/>
                  <a:pt x="2447587" y="2682240"/>
                </a:cubicBezTo>
                <a:cubicBezTo>
                  <a:pt x="2485622" y="2713673"/>
                  <a:pt x="2526510" y="2741295"/>
                  <a:pt x="2564546" y="2772728"/>
                </a:cubicBezTo>
                <a:cubicBezTo>
                  <a:pt x="2630157" y="2827973"/>
                  <a:pt x="2701474" y="2877503"/>
                  <a:pt x="2769938" y="2930843"/>
                </a:cubicBezTo>
                <a:cubicBezTo>
                  <a:pt x="2812728" y="2964180"/>
                  <a:pt x="2855518" y="2997518"/>
                  <a:pt x="2898308" y="3029903"/>
                </a:cubicBezTo>
                <a:cubicBezTo>
                  <a:pt x="2937294" y="3058478"/>
                  <a:pt x="2974379" y="3090863"/>
                  <a:pt x="3015267" y="3115628"/>
                </a:cubicBezTo>
                <a:cubicBezTo>
                  <a:pt x="3048548" y="3135630"/>
                  <a:pt x="3074222" y="3163253"/>
                  <a:pt x="3103700" y="3187065"/>
                </a:cubicBezTo>
                <a:cubicBezTo>
                  <a:pt x="3117012" y="3197543"/>
                  <a:pt x="3134128" y="3198495"/>
                  <a:pt x="3144588" y="3208973"/>
                </a:cubicBezTo>
                <a:cubicBezTo>
                  <a:pt x="3172164" y="3236595"/>
                  <a:pt x="3203543" y="3257550"/>
                  <a:pt x="3232070" y="3284220"/>
                </a:cubicBezTo>
                <a:cubicBezTo>
                  <a:pt x="3249186" y="3300413"/>
                  <a:pt x="3267252" y="3315653"/>
                  <a:pt x="3283418" y="3338513"/>
                </a:cubicBezTo>
                <a:cubicBezTo>
                  <a:pt x="3272007" y="3333750"/>
                  <a:pt x="3265351" y="3337560"/>
                  <a:pt x="3258694" y="3342323"/>
                </a:cubicBezTo>
                <a:cubicBezTo>
                  <a:pt x="3213052" y="3373755"/>
                  <a:pt x="3167409" y="3405188"/>
                  <a:pt x="3121767" y="3435668"/>
                </a:cubicBezTo>
                <a:cubicBezTo>
                  <a:pt x="3095142" y="3453765"/>
                  <a:pt x="3068517" y="3470910"/>
                  <a:pt x="3041892" y="3489008"/>
                </a:cubicBezTo>
                <a:cubicBezTo>
                  <a:pt x="3031432" y="3496628"/>
                  <a:pt x="3022874" y="3495675"/>
                  <a:pt x="3012414" y="3489008"/>
                </a:cubicBezTo>
                <a:cubicBezTo>
                  <a:pt x="2989593" y="3475673"/>
                  <a:pt x="2971526" y="3457575"/>
                  <a:pt x="2948705" y="3443288"/>
                </a:cubicBezTo>
                <a:cubicBezTo>
                  <a:pt x="2932540" y="3433763"/>
                  <a:pt x="2917326" y="3425190"/>
                  <a:pt x="2900209" y="3417570"/>
                </a:cubicBezTo>
                <a:cubicBezTo>
                  <a:pt x="2885946" y="3411855"/>
                  <a:pt x="2866928" y="3409950"/>
                  <a:pt x="2867879" y="3385185"/>
                </a:cubicBezTo>
                <a:cubicBezTo>
                  <a:pt x="2867879" y="3378518"/>
                  <a:pt x="2855518" y="3369945"/>
                  <a:pt x="2846960" y="3365183"/>
                </a:cubicBezTo>
                <a:cubicBezTo>
                  <a:pt x="2823188" y="3354705"/>
                  <a:pt x="2804170" y="3337560"/>
                  <a:pt x="2787054" y="3320415"/>
                </a:cubicBezTo>
                <a:cubicBezTo>
                  <a:pt x="2760429" y="3294698"/>
                  <a:pt x="2730951" y="3271838"/>
                  <a:pt x="2695768" y="3259455"/>
                </a:cubicBezTo>
                <a:cubicBezTo>
                  <a:pt x="2687210" y="3256598"/>
                  <a:pt x="2685309" y="3248978"/>
                  <a:pt x="2680554" y="3245168"/>
                </a:cubicBezTo>
                <a:cubicBezTo>
                  <a:pt x="2674849" y="3240405"/>
                  <a:pt x="2670095" y="3230880"/>
                  <a:pt x="2660586" y="3232785"/>
                </a:cubicBezTo>
                <a:cubicBezTo>
                  <a:pt x="2651077" y="3234690"/>
                  <a:pt x="2659635" y="3247073"/>
                  <a:pt x="2651077" y="3251835"/>
                </a:cubicBezTo>
                <a:cubicBezTo>
                  <a:pt x="2639666" y="3239453"/>
                  <a:pt x="2618747" y="3224213"/>
                  <a:pt x="2617796" y="3217545"/>
                </a:cubicBezTo>
                <a:cubicBezTo>
                  <a:pt x="2613041" y="3187065"/>
                  <a:pt x="2586416" y="3181350"/>
                  <a:pt x="2570251" y="3166110"/>
                </a:cubicBezTo>
                <a:cubicBezTo>
                  <a:pt x="2551234" y="3148013"/>
                  <a:pt x="2533167" y="3128010"/>
                  <a:pt x="2508444" y="3114675"/>
                </a:cubicBezTo>
                <a:cubicBezTo>
                  <a:pt x="2485622" y="3103245"/>
                  <a:pt x="2469457" y="3081338"/>
                  <a:pt x="2448537" y="3065145"/>
                </a:cubicBezTo>
                <a:cubicBezTo>
                  <a:pt x="2383877" y="3013710"/>
                  <a:pt x="2318266" y="2962275"/>
                  <a:pt x="2252655" y="2912745"/>
                </a:cubicBezTo>
                <a:cubicBezTo>
                  <a:pt x="2212717" y="2883218"/>
                  <a:pt x="2179436" y="2845118"/>
                  <a:pt x="2136646" y="2819400"/>
                </a:cubicBezTo>
                <a:cubicBezTo>
                  <a:pt x="2059624" y="2773680"/>
                  <a:pt x="1993062" y="2712720"/>
                  <a:pt x="1912236" y="2672715"/>
                </a:cubicBezTo>
                <a:cubicBezTo>
                  <a:pt x="1891317" y="2662238"/>
                  <a:pt x="1876103" y="2643188"/>
                  <a:pt x="1856134" y="2631758"/>
                </a:cubicBezTo>
                <a:cubicBezTo>
                  <a:pt x="1852331" y="2629853"/>
                  <a:pt x="1853281" y="2608898"/>
                  <a:pt x="1842822" y="2606040"/>
                </a:cubicBezTo>
                <a:cubicBezTo>
                  <a:pt x="1807639" y="2596515"/>
                  <a:pt x="1792425" y="2558415"/>
                  <a:pt x="1756291" y="2551748"/>
                </a:cubicBezTo>
                <a:cubicBezTo>
                  <a:pt x="1752487" y="2550795"/>
                  <a:pt x="1747733" y="2546985"/>
                  <a:pt x="1746782" y="2544128"/>
                </a:cubicBezTo>
                <a:cubicBezTo>
                  <a:pt x="1740126" y="2508885"/>
                  <a:pt x="1700188" y="2506980"/>
                  <a:pt x="1683072" y="2481263"/>
                </a:cubicBezTo>
                <a:cubicBezTo>
                  <a:pt x="1680220" y="2476500"/>
                  <a:pt x="1672613" y="2471738"/>
                  <a:pt x="1665005" y="2474595"/>
                </a:cubicBezTo>
                <a:cubicBezTo>
                  <a:pt x="1656448" y="2478405"/>
                  <a:pt x="1656448" y="2487930"/>
                  <a:pt x="1655497" y="2496503"/>
                </a:cubicBezTo>
                <a:cubicBezTo>
                  <a:pt x="1653595" y="2546985"/>
                  <a:pt x="1663104" y="2597468"/>
                  <a:pt x="1666907" y="2646998"/>
                </a:cubicBezTo>
                <a:cubicBezTo>
                  <a:pt x="1675465" y="2733675"/>
                  <a:pt x="1684974" y="2820353"/>
                  <a:pt x="1695434" y="2907983"/>
                </a:cubicBezTo>
                <a:cubicBezTo>
                  <a:pt x="1703992" y="2979420"/>
                  <a:pt x="1710648" y="3051810"/>
                  <a:pt x="1722059" y="3123248"/>
                </a:cubicBezTo>
                <a:cubicBezTo>
                  <a:pt x="1731568" y="3185160"/>
                  <a:pt x="1733470" y="3248978"/>
                  <a:pt x="1742027" y="3310890"/>
                </a:cubicBezTo>
                <a:cubicBezTo>
                  <a:pt x="1749635" y="3369945"/>
                  <a:pt x="1748684" y="3429953"/>
                  <a:pt x="1769603" y="3487103"/>
                </a:cubicBezTo>
                <a:cubicBezTo>
                  <a:pt x="1770554" y="3489008"/>
                  <a:pt x="1770554" y="3489960"/>
                  <a:pt x="1770554" y="3491865"/>
                </a:cubicBezTo>
                <a:cubicBezTo>
                  <a:pt x="1766751" y="3536633"/>
                  <a:pt x="1786719" y="3579495"/>
                  <a:pt x="1785768" y="3623310"/>
                </a:cubicBezTo>
                <a:cubicBezTo>
                  <a:pt x="1784817" y="3665220"/>
                  <a:pt x="1800032" y="3703320"/>
                  <a:pt x="1803835" y="3743325"/>
                </a:cubicBezTo>
                <a:cubicBezTo>
                  <a:pt x="1805737" y="3769995"/>
                  <a:pt x="1817148" y="3797618"/>
                  <a:pt x="1814295" y="3820478"/>
                </a:cubicBezTo>
                <a:cubicBezTo>
                  <a:pt x="1810491" y="3854768"/>
                  <a:pt x="1821902" y="3889058"/>
                  <a:pt x="1810491" y="3920490"/>
                </a:cubicBezTo>
                <a:cubicBezTo>
                  <a:pt x="1804786" y="3903345"/>
                  <a:pt x="1804786" y="3903345"/>
                  <a:pt x="1774358" y="3897630"/>
                </a:cubicBezTo>
                <a:cubicBezTo>
                  <a:pt x="1700188" y="3882390"/>
                  <a:pt x="1626970" y="3867150"/>
                  <a:pt x="1552801" y="3851910"/>
                </a:cubicBezTo>
                <a:cubicBezTo>
                  <a:pt x="1509060" y="3843338"/>
                  <a:pt x="1510962" y="3842385"/>
                  <a:pt x="1502404" y="3797618"/>
                </a:cubicBezTo>
                <a:cubicBezTo>
                  <a:pt x="1494797" y="3758565"/>
                  <a:pt x="1501453" y="3716655"/>
                  <a:pt x="1476730" y="3681413"/>
                </a:cubicBezTo>
                <a:cubicBezTo>
                  <a:pt x="1490993" y="3657600"/>
                  <a:pt x="1481484" y="3632835"/>
                  <a:pt x="1478631" y="3609023"/>
                </a:cubicBezTo>
                <a:cubicBezTo>
                  <a:pt x="1473877" y="3563303"/>
                  <a:pt x="1469123" y="3517583"/>
                  <a:pt x="1463417" y="3470910"/>
                </a:cubicBezTo>
                <a:cubicBezTo>
                  <a:pt x="1462466" y="3464243"/>
                  <a:pt x="1461515" y="3456623"/>
                  <a:pt x="1457712" y="3451860"/>
                </a:cubicBezTo>
                <a:cubicBezTo>
                  <a:pt x="1447252" y="3440430"/>
                  <a:pt x="1445350" y="3429953"/>
                  <a:pt x="1447252" y="3414713"/>
                </a:cubicBezTo>
                <a:cubicBezTo>
                  <a:pt x="1450105" y="3397568"/>
                  <a:pt x="1443449" y="3394710"/>
                  <a:pt x="1423480" y="3404235"/>
                </a:cubicBezTo>
                <a:cubicBezTo>
                  <a:pt x="1422529" y="3387090"/>
                  <a:pt x="1432989" y="3369945"/>
                  <a:pt x="1418725" y="3355658"/>
                </a:cubicBezTo>
                <a:cubicBezTo>
                  <a:pt x="1442498" y="3340418"/>
                  <a:pt x="1429185" y="3318510"/>
                  <a:pt x="1428234" y="3299460"/>
                </a:cubicBezTo>
                <a:cubicBezTo>
                  <a:pt x="1422529" y="3214688"/>
                  <a:pt x="1414922" y="3129915"/>
                  <a:pt x="1408266" y="3045143"/>
                </a:cubicBezTo>
                <a:cubicBezTo>
                  <a:pt x="1407315" y="3036570"/>
                  <a:pt x="1406364" y="3026093"/>
                  <a:pt x="1398757" y="3023235"/>
                </a:cubicBezTo>
                <a:cubicBezTo>
                  <a:pt x="1388297" y="3019425"/>
                  <a:pt x="1384493" y="3030855"/>
                  <a:pt x="1381641" y="3037523"/>
                </a:cubicBezTo>
                <a:cubicBezTo>
                  <a:pt x="1363574" y="3070860"/>
                  <a:pt x="1344556" y="3105150"/>
                  <a:pt x="1328391" y="3140393"/>
                </a:cubicBezTo>
                <a:cubicBezTo>
                  <a:pt x="1308422" y="3186113"/>
                  <a:pt x="1279896" y="3228975"/>
                  <a:pt x="1260878" y="3275648"/>
                </a:cubicBezTo>
                <a:cubicBezTo>
                  <a:pt x="1234253" y="3341370"/>
                  <a:pt x="1194316" y="3400425"/>
                  <a:pt x="1167691" y="3467100"/>
                </a:cubicBezTo>
                <a:cubicBezTo>
                  <a:pt x="1149624" y="3512820"/>
                  <a:pt x="1122048" y="3554730"/>
                  <a:pt x="1100178" y="3599498"/>
                </a:cubicBezTo>
                <a:cubicBezTo>
                  <a:pt x="1088767" y="3621405"/>
                  <a:pt x="1076406" y="3643313"/>
                  <a:pt x="1068799" y="3667125"/>
                </a:cubicBezTo>
                <a:cubicBezTo>
                  <a:pt x="1060241" y="3693795"/>
                  <a:pt x="1045026" y="3715703"/>
                  <a:pt x="1031714" y="3738563"/>
                </a:cubicBezTo>
                <a:cubicBezTo>
                  <a:pt x="1022205" y="3754755"/>
                  <a:pt x="1016500" y="3771900"/>
                  <a:pt x="1010794" y="3789045"/>
                </a:cubicBezTo>
                <a:cubicBezTo>
                  <a:pt x="1006040" y="3803333"/>
                  <a:pt x="1000335" y="3814763"/>
                  <a:pt x="989875" y="3825240"/>
                </a:cubicBezTo>
                <a:cubicBezTo>
                  <a:pt x="978464" y="3836670"/>
                  <a:pt x="973710" y="3851910"/>
                  <a:pt x="968004" y="3867150"/>
                </a:cubicBezTo>
                <a:cubicBezTo>
                  <a:pt x="962299" y="3884295"/>
                  <a:pt x="957545" y="3901440"/>
                  <a:pt x="945183" y="3914775"/>
                </a:cubicBezTo>
                <a:cubicBezTo>
                  <a:pt x="934723" y="3926205"/>
                  <a:pt x="926165" y="3936683"/>
                  <a:pt x="927116" y="3953828"/>
                </a:cubicBezTo>
                <a:cubicBezTo>
                  <a:pt x="928067" y="3968115"/>
                  <a:pt x="909049" y="3974783"/>
                  <a:pt x="905246" y="3982403"/>
                </a:cubicBezTo>
                <a:cubicBezTo>
                  <a:pt x="896688" y="4001453"/>
                  <a:pt x="880523" y="4012883"/>
                  <a:pt x="871014" y="4027170"/>
                </a:cubicBezTo>
                <a:cubicBezTo>
                  <a:pt x="839634" y="3996690"/>
                  <a:pt x="808255" y="3965258"/>
                  <a:pt x="776876" y="3933825"/>
                </a:cubicBezTo>
                <a:cubicBezTo>
                  <a:pt x="740742" y="3896678"/>
                  <a:pt x="704608" y="3859530"/>
                  <a:pt x="667524" y="3823335"/>
                </a:cubicBezTo>
                <a:cubicBezTo>
                  <a:pt x="658015" y="3813810"/>
                  <a:pt x="663720" y="3806190"/>
                  <a:pt x="666573" y="3798570"/>
                </a:cubicBezTo>
                <a:cubicBezTo>
                  <a:pt x="684640" y="3756660"/>
                  <a:pt x="707461" y="3716655"/>
                  <a:pt x="716019" y="3669983"/>
                </a:cubicBezTo>
                <a:cubicBezTo>
                  <a:pt x="717921" y="3656648"/>
                  <a:pt x="735037" y="3656648"/>
                  <a:pt x="741693" y="3643313"/>
                </a:cubicBezTo>
                <a:cubicBezTo>
                  <a:pt x="764514" y="3598545"/>
                  <a:pt x="780679" y="3550920"/>
                  <a:pt x="812059" y="3509963"/>
                </a:cubicBezTo>
                <a:cubicBezTo>
                  <a:pt x="819666" y="3500438"/>
                  <a:pt x="821568" y="3489008"/>
                  <a:pt x="821568" y="3476625"/>
                </a:cubicBezTo>
                <a:cubicBezTo>
                  <a:pt x="821568" y="3469005"/>
                  <a:pt x="819666" y="3462338"/>
                  <a:pt x="828224" y="3456623"/>
                </a:cubicBezTo>
                <a:cubicBezTo>
                  <a:pt x="833929" y="3452813"/>
                  <a:pt x="839634" y="3443288"/>
                  <a:pt x="838684" y="3438525"/>
                </a:cubicBezTo>
                <a:cubicBezTo>
                  <a:pt x="835831" y="3427095"/>
                  <a:pt x="824420" y="3438525"/>
                  <a:pt x="816813" y="3433763"/>
                </a:cubicBezTo>
                <a:cubicBezTo>
                  <a:pt x="859603" y="3386138"/>
                  <a:pt x="893835" y="3331845"/>
                  <a:pt x="920460" y="3274695"/>
                </a:cubicBezTo>
                <a:cubicBezTo>
                  <a:pt x="940429" y="3231833"/>
                  <a:pt x="964201" y="3189923"/>
                  <a:pt x="985120" y="3147060"/>
                </a:cubicBezTo>
                <a:cubicBezTo>
                  <a:pt x="1019352" y="3077528"/>
                  <a:pt x="1055486" y="3008948"/>
                  <a:pt x="1089718" y="2939415"/>
                </a:cubicBezTo>
                <a:cubicBezTo>
                  <a:pt x="1122048" y="2875598"/>
                  <a:pt x="1147722" y="2809875"/>
                  <a:pt x="1173396" y="2743200"/>
                </a:cubicBezTo>
                <a:cubicBezTo>
                  <a:pt x="1188611" y="2702243"/>
                  <a:pt x="1200972" y="2660333"/>
                  <a:pt x="1219990" y="2621280"/>
                </a:cubicBezTo>
                <a:cubicBezTo>
                  <a:pt x="1225695" y="2608898"/>
                  <a:pt x="1227597" y="2593658"/>
                  <a:pt x="1245664" y="2590800"/>
                </a:cubicBezTo>
                <a:cubicBezTo>
                  <a:pt x="1253271" y="2589848"/>
                  <a:pt x="1252320" y="2579370"/>
                  <a:pt x="1253271" y="2573655"/>
                </a:cubicBezTo>
                <a:cubicBezTo>
                  <a:pt x="1255173" y="2550795"/>
                  <a:pt x="1266583" y="2532698"/>
                  <a:pt x="1277994" y="2514600"/>
                </a:cubicBezTo>
                <a:cubicBezTo>
                  <a:pt x="1281798" y="2507933"/>
                  <a:pt x="1286552" y="2501265"/>
                  <a:pt x="1281798" y="2493645"/>
                </a:cubicBezTo>
                <a:cubicBezTo>
                  <a:pt x="1277043" y="2486025"/>
                  <a:pt x="1268485" y="2486025"/>
                  <a:pt x="1260878" y="2487930"/>
                </a:cubicBezTo>
                <a:cubicBezTo>
                  <a:pt x="1236155" y="2493645"/>
                  <a:pt x="1213334" y="2505075"/>
                  <a:pt x="1185758" y="2499360"/>
                </a:cubicBezTo>
                <a:cubicBezTo>
                  <a:pt x="1172445" y="2496503"/>
                  <a:pt x="1165789" y="2517458"/>
                  <a:pt x="1149624" y="2521268"/>
                </a:cubicBezTo>
                <a:cubicBezTo>
                  <a:pt x="1110638" y="2529840"/>
                  <a:pt x="1072602" y="2540318"/>
                  <a:pt x="1035517" y="2556510"/>
                </a:cubicBezTo>
                <a:cubicBezTo>
                  <a:pt x="1028861" y="2559368"/>
                  <a:pt x="1022205" y="2558415"/>
                  <a:pt x="1015549" y="2555558"/>
                </a:cubicBezTo>
                <a:cubicBezTo>
                  <a:pt x="1009843" y="2552700"/>
                  <a:pt x="1002236" y="2552700"/>
                  <a:pt x="999384" y="2557463"/>
                </a:cubicBezTo>
                <a:cubicBezTo>
                  <a:pt x="972759" y="2589848"/>
                  <a:pt x="931871" y="2587943"/>
                  <a:pt x="896688" y="2600325"/>
                </a:cubicBezTo>
                <a:cubicBezTo>
                  <a:pt x="858652" y="2613660"/>
                  <a:pt x="820617" y="2634615"/>
                  <a:pt x="779728" y="2635568"/>
                </a:cubicBezTo>
                <a:cubicBezTo>
                  <a:pt x="740742" y="2636520"/>
                  <a:pt x="708412" y="2655570"/>
                  <a:pt x="672278" y="2664143"/>
                </a:cubicBezTo>
                <a:cubicBezTo>
                  <a:pt x="602863" y="2681288"/>
                  <a:pt x="535350" y="2705100"/>
                  <a:pt x="464984" y="2720340"/>
                </a:cubicBezTo>
                <a:cubicBezTo>
                  <a:pt x="381306" y="2737485"/>
                  <a:pt x="300481" y="2768918"/>
                  <a:pt x="216803" y="2780348"/>
                </a:cubicBezTo>
                <a:cubicBezTo>
                  <a:pt x="173062" y="2786063"/>
                  <a:pt x="132173" y="2808923"/>
                  <a:pt x="87482" y="2807018"/>
                </a:cubicBezTo>
                <a:cubicBezTo>
                  <a:pt x="88433" y="2799398"/>
                  <a:pt x="97941" y="2804160"/>
                  <a:pt x="98892" y="2796540"/>
                </a:cubicBezTo>
                <a:cubicBezTo>
                  <a:pt x="31379" y="2767013"/>
                  <a:pt x="24723" y="2701290"/>
                  <a:pt x="10460" y="2640330"/>
                </a:cubicBezTo>
                <a:cubicBezTo>
                  <a:pt x="5705" y="2620328"/>
                  <a:pt x="3804" y="2599373"/>
                  <a:pt x="0" y="2578418"/>
                </a:cubicBezTo>
                <a:cubicBezTo>
                  <a:pt x="0" y="2556510"/>
                  <a:pt x="0" y="2534603"/>
                  <a:pt x="0" y="2512695"/>
                </a:cubicBezTo>
                <a:cubicBezTo>
                  <a:pt x="19969" y="2514600"/>
                  <a:pt x="41839" y="2522220"/>
                  <a:pt x="59906" y="2516505"/>
                </a:cubicBezTo>
                <a:cubicBezTo>
                  <a:pt x="124566" y="2495550"/>
                  <a:pt x="189227" y="2477453"/>
                  <a:pt x="256740" y="2468880"/>
                </a:cubicBezTo>
                <a:cubicBezTo>
                  <a:pt x="306186" y="2462213"/>
                  <a:pt x="351829" y="2438400"/>
                  <a:pt x="400324" y="2426018"/>
                </a:cubicBezTo>
                <a:cubicBezTo>
                  <a:pt x="437409" y="2416493"/>
                  <a:pt x="470690" y="2397443"/>
                  <a:pt x="506823" y="2383155"/>
                </a:cubicBezTo>
                <a:cubicBezTo>
                  <a:pt x="536301" y="2370773"/>
                  <a:pt x="562926" y="2355533"/>
                  <a:pt x="596207" y="2346960"/>
                </a:cubicBezTo>
                <a:cubicBezTo>
                  <a:pt x="640899" y="2335530"/>
                  <a:pt x="684640" y="2319338"/>
                  <a:pt x="729331" y="2306955"/>
                </a:cubicBezTo>
                <a:cubicBezTo>
                  <a:pt x="824420" y="2282190"/>
                  <a:pt x="918558" y="2252663"/>
                  <a:pt x="1013647" y="2225040"/>
                </a:cubicBezTo>
                <a:cubicBezTo>
                  <a:pt x="1082111" y="2205038"/>
                  <a:pt x="1145821" y="2173605"/>
                  <a:pt x="1216186" y="2158365"/>
                </a:cubicBezTo>
                <a:cubicBezTo>
                  <a:pt x="1239008" y="2153603"/>
                  <a:pt x="1241860" y="2137410"/>
                  <a:pt x="1222842" y="2120265"/>
                </a:cubicBezTo>
                <a:cubicBezTo>
                  <a:pt x="1187660" y="2087880"/>
                  <a:pt x="1152477" y="2055495"/>
                  <a:pt x="1115392" y="2025968"/>
                </a:cubicBezTo>
                <a:cubicBezTo>
                  <a:pt x="1098276" y="2011680"/>
                  <a:pt x="1084964" y="1993583"/>
                  <a:pt x="1066897" y="1980248"/>
                </a:cubicBezTo>
                <a:cubicBezTo>
                  <a:pt x="1044075" y="1963103"/>
                  <a:pt x="1014598" y="1947863"/>
                  <a:pt x="1009843" y="1913573"/>
                </a:cubicBezTo>
                <a:cubicBezTo>
                  <a:pt x="1008892" y="1905953"/>
                  <a:pt x="1001285" y="1906905"/>
                  <a:pt x="995580" y="1905000"/>
                </a:cubicBezTo>
                <a:cubicBezTo>
                  <a:pt x="972759" y="1896428"/>
                  <a:pt x="953741" y="1884045"/>
                  <a:pt x="937576" y="1864995"/>
                </a:cubicBezTo>
                <a:cubicBezTo>
                  <a:pt x="918558" y="1842135"/>
                  <a:pt x="898590" y="1819275"/>
                  <a:pt x="867210" y="1810703"/>
                </a:cubicBezTo>
                <a:cubicBezTo>
                  <a:pt x="856750" y="1807845"/>
                  <a:pt x="848192" y="1800225"/>
                  <a:pt x="849143" y="1785938"/>
                </a:cubicBezTo>
                <a:cubicBezTo>
                  <a:pt x="850094" y="1776413"/>
                  <a:pt x="843438" y="1765935"/>
                  <a:pt x="836782" y="1765935"/>
                </a:cubicBezTo>
                <a:cubicBezTo>
                  <a:pt x="808255" y="1768793"/>
                  <a:pt x="791139" y="1747838"/>
                  <a:pt x="777827" y="1732598"/>
                </a:cubicBezTo>
                <a:cubicBezTo>
                  <a:pt x="731233" y="1679258"/>
                  <a:pt x="667524" y="1645920"/>
                  <a:pt x="621881" y="1589723"/>
                </a:cubicBezTo>
                <a:cubicBezTo>
                  <a:pt x="592403" y="1553528"/>
                  <a:pt x="551515" y="1526858"/>
                  <a:pt x="515381" y="1494473"/>
                </a:cubicBezTo>
                <a:cubicBezTo>
                  <a:pt x="446918" y="1432560"/>
                  <a:pt x="382257" y="1368743"/>
                  <a:pt x="313793" y="1306830"/>
                </a:cubicBezTo>
                <a:cubicBezTo>
                  <a:pt x="293825" y="1288733"/>
                  <a:pt x="278610" y="1266825"/>
                  <a:pt x="256740" y="1250633"/>
                </a:cubicBezTo>
                <a:cubicBezTo>
                  <a:pt x="227262" y="1227773"/>
                  <a:pt x="199687" y="1201103"/>
                  <a:pt x="180669" y="1167765"/>
                </a:cubicBezTo>
                <a:cubicBezTo>
                  <a:pt x="171160" y="1150620"/>
                  <a:pt x="159749" y="1139190"/>
                  <a:pt x="143584" y="1131570"/>
                </a:cubicBezTo>
                <a:cubicBezTo>
                  <a:pt x="116959" y="1120140"/>
                  <a:pt x="107450" y="1093470"/>
                  <a:pt x="86531" y="1076325"/>
                </a:cubicBezTo>
                <a:cubicBezTo>
                  <a:pt x="97941" y="1076325"/>
                  <a:pt x="98892" y="1089660"/>
                  <a:pt x="109352" y="1089660"/>
                </a:cubicBezTo>
                <a:cubicBezTo>
                  <a:pt x="114107" y="1087755"/>
                  <a:pt x="114107" y="1083945"/>
                  <a:pt x="113156" y="1081088"/>
                </a:cubicBezTo>
                <a:cubicBezTo>
                  <a:pt x="104598" y="1040130"/>
                  <a:pt x="116959" y="1004888"/>
                  <a:pt x="142633" y="973455"/>
                </a:cubicBezTo>
                <a:cubicBezTo>
                  <a:pt x="182571" y="924878"/>
                  <a:pt x="234869" y="891540"/>
                  <a:pt x="286217" y="856298"/>
                </a:cubicBezTo>
                <a:cubicBezTo>
                  <a:pt x="294775" y="849630"/>
                  <a:pt x="300481" y="856298"/>
                  <a:pt x="303333" y="863918"/>
                </a:cubicBezTo>
                <a:cubicBezTo>
                  <a:pt x="314744" y="899160"/>
                  <a:pt x="342320" y="921068"/>
                  <a:pt x="369896" y="943928"/>
                </a:cubicBezTo>
                <a:cubicBezTo>
                  <a:pt x="390815" y="961073"/>
                  <a:pt x="409833" y="980123"/>
                  <a:pt x="427900" y="1000125"/>
                </a:cubicBezTo>
                <a:cubicBezTo>
                  <a:pt x="491609" y="1068705"/>
                  <a:pt x="560073" y="1133475"/>
                  <a:pt x="636144" y="1188720"/>
                </a:cubicBezTo>
                <a:cubicBezTo>
                  <a:pt x="661818" y="1207770"/>
                  <a:pt x="683689" y="1231583"/>
                  <a:pt x="711264" y="1245870"/>
                </a:cubicBezTo>
                <a:cubicBezTo>
                  <a:pt x="736939" y="1259205"/>
                  <a:pt x="766416" y="1263015"/>
                  <a:pt x="776876" y="1296353"/>
                </a:cubicBezTo>
                <a:cubicBezTo>
                  <a:pt x="778778" y="1302068"/>
                  <a:pt x="786385" y="1305878"/>
                  <a:pt x="792090" y="1309688"/>
                </a:cubicBezTo>
                <a:cubicBezTo>
                  <a:pt x="816813" y="1323975"/>
                  <a:pt x="836782" y="1343025"/>
                  <a:pt x="857701" y="1362075"/>
                </a:cubicBezTo>
                <a:cubicBezTo>
                  <a:pt x="947085" y="1442085"/>
                  <a:pt x="1032665" y="1525905"/>
                  <a:pt x="1125852" y="1601153"/>
                </a:cubicBezTo>
                <a:cubicBezTo>
                  <a:pt x="1164838" y="1632585"/>
                  <a:pt x="1198119" y="1670685"/>
                  <a:pt x="1247566" y="1687830"/>
                </a:cubicBezTo>
                <a:cubicBezTo>
                  <a:pt x="1253271" y="1679258"/>
                  <a:pt x="1251369" y="1668780"/>
                  <a:pt x="1251369" y="1659255"/>
                </a:cubicBezTo>
                <a:cubicBezTo>
                  <a:pt x="1249467" y="1583055"/>
                  <a:pt x="1247566" y="1507808"/>
                  <a:pt x="1245664" y="1431608"/>
                </a:cubicBezTo>
                <a:cubicBezTo>
                  <a:pt x="1244713" y="1387793"/>
                  <a:pt x="1244713" y="1343978"/>
                  <a:pt x="1242811" y="1300163"/>
                </a:cubicBezTo>
                <a:cubicBezTo>
                  <a:pt x="1241860" y="1284923"/>
                  <a:pt x="1258976" y="1273493"/>
                  <a:pt x="1249467" y="1260158"/>
                </a:cubicBezTo>
                <a:cubicBezTo>
                  <a:pt x="1237106" y="1242060"/>
                  <a:pt x="1241860" y="1222058"/>
                  <a:pt x="1240909" y="1203008"/>
                </a:cubicBezTo>
                <a:cubicBezTo>
                  <a:pt x="1239008" y="1174433"/>
                  <a:pt x="1246615" y="1144905"/>
                  <a:pt x="1238057" y="1117283"/>
                </a:cubicBezTo>
                <a:cubicBezTo>
                  <a:pt x="1233302" y="1102043"/>
                  <a:pt x="1229499" y="1089660"/>
                  <a:pt x="1239008" y="1074420"/>
                </a:cubicBezTo>
                <a:cubicBezTo>
                  <a:pt x="1243762" y="1066800"/>
                  <a:pt x="1245664" y="1055370"/>
                  <a:pt x="1237106" y="1048703"/>
                </a:cubicBezTo>
                <a:cubicBezTo>
                  <a:pt x="1225695" y="1040130"/>
                  <a:pt x="1226646" y="1030605"/>
                  <a:pt x="1227597" y="1019175"/>
                </a:cubicBezTo>
                <a:cubicBezTo>
                  <a:pt x="1231400" y="935355"/>
                  <a:pt x="1216186" y="852488"/>
                  <a:pt x="1224744" y="768668"/>
                </a:cubicBezTo>
                <a:cubicBezTo>
                  <a:pt x="1229499" y="720090"/>
                  <a:pt x="1221892" y="669608"/>
                  <a:pt x="1220941" y="620078"/>
                </a:cubicBezTo>
                <a:cubicBezTo>
                  <a:pt x="1219990" y="495300"/>
                  <a:pt x="1224744" y="370523"/>
                  <a:pt x="1226646" y="245745"/>
                </a:cubicBezTo>
                <a:cubicBezTo>
                  <a:pt x="1227597" y="218122"/>
                  <a:pt x="1224744" y="188595"/>
                  <a:pt x="1234253" y="162878"/>
                </a:cubicBezTo>
                <a:cubicBezTo>
                  <a:pt x="1242811" y="140018"/>
                  <a:pt x="1241860" y="122872"/>
                  <a:pt x="1236155" y="100965"/>
                </a:cubicBezTo>
                <a:cubicBezTo>
                  <a:pt x="1230450" y="79058"/>
                  <a:pt x="1234253" y="54293"/>
                  <a:pt x="1241860" y="30480"/>
                </a:cubicBezTo>
                <a:cubicBezTo>
                  <a:pt x="1251369" y="36195"/>
                  <a:pt x="1239958" y="44768"/>
                  <a:pt x="1249467" y="49530"/>
                </a:cubicBezTo>
                <a:cubicBezTo>
                  <a:pt x="1269436" y="20955"/>
                  <a:pt x="1302717" y="13335"/>
                  <a:pt x="1333146" y="0"/>
                </a:cubicBezTo>
                <a:cubicBezTo>
                  <a:pt x="1355967" y="5715"/>
                  <a:pt x="1381641" y="5715"/>
                  <a:pt x="1406364" y="5715"/>
                </a:cubicBezTo>
                <a:close/>
              </a:path>
            </a:pathLst>
          </a:custGeom>
          <a:solidFill>
            <a:schemeClr val="bg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4">
            <a:extLst>
              <a:ext uri="{FF2B5EF4-FFF2-40B4-BE49-F238E27FC236}">
                <a16:creationId xmlns:a16="http://schemas.microsoft.com/office/drawing/2014/main" id="{17D2D6FF-DA68-CC6D-1FF3-5D615D0C9C37}"/>
              </a:ext>
            </a:extLst>
          </p:cNvPr>
          <p:cNvSpPr/>
          <p:nvPr/>
        </p:nvSpPr>
        <p:spPr>
          <a:xfrm>
            <a:off x="804087" y="3589182"/>
            <a:ext cx="460986" cy="537242"/>
          </a:xfrm>
          <a:custGeom>
            <a:avLst/>
            <a:gdLst>
              <a:gd name="connsiteX0" fmla="*/ 1406364 w 3455552"/>
              <a:gd name="connsiteY0" fmla="*/ 5715 h 4027170"/>
              <a:gd name="connsiteX1" fmla="*/ 1515716 w 3455552"/>
              <a:gd name="connsiteY1" fmla="*/ 31432 h 4027170"/>
              <a:gd name="connsiteX2" fmla="*/ 1533783 w 3455552"/>
              <a:gd name="connsiteY2" fmla="*/ 66675 h 4027170"/>
              <a:gd name="connsiteX3" fmla="*/ 1522372 w 3455552"/>
              <a:gd name="connsiteY3" fmla="*/ 104775 h 4027170"/>
              <a:gd name="connsiteX4" fmla="*/ 1516667 w 3455552"/>
              <a:gd name="connsiteY4" fmla="*/ 354330 h 4027170"/>
              <a:gd name="connsiteX5" fmla="*/ 1533783 w 3455552"/>
              <a:gd name="connsiteY5" fmla="*/ 599123 h 4027170"/>
              <a:gd name="connsiteX6" fmla="*/ 1544243 w 3455552"/>
              <a:gd name="connsiteY6" fmla="*/ 703898 h 4027170"/>
              <a:gd name="connsiteX7" fmla="*/ 1553752 w 3455552"/>
              <a:gd name="connsiteY7" fmla="*/ 1072515 h 4027170"/>
              <a:gd name="connsiteX8" fmla="*/ 1568966 w 3455552"/>
              <a:gd name="connsiteY8" fmla="*/ 1283970 h 4027170"/>
              <a:gd name="connsiteX9" fmla="*/ 1571819 w 3455552"/>
              <a:gd name="connsiteY9" fmla="*/ 1481138 h 4027170"/>
              <a:gd name="connsiteX10" fmla="*/ 1582278 w 3455552"/>
              <a:gd name="connsiteY10" fmla="*/ 1819275 h 4027170"/>
              <a:gd name="connsiteX11" fmla="*/ 1592738 w 3455552"/>
              <a:gd name="connsiteY11" fmla="*/ 1850708 h 4027170"/>
              <a:gd name="connsiteX12" fmla="*/ 1612707 w 3455552"/>
              <a:gd name="connsiteY12" fmla="*/ 1828800 h 4027170"/>
              <a:gd name="connsiteX13" fmla="*/ 1681171 w 3455552"/>
              <a:gd name="connsiteY13" fmla="*/ 1705928 h 4027170"/>
              <a:gd name="connsiteX14" fmla="*/ 1701139 w 3455552"/>
              <a:gd name="connsiteY14" fmla="*/ 1684973 h 4027170"/>
              <a:gd name="connsiteX15" fmla="*/ 1718255 w 3455552"/>
              <a:gd name="connsiteY15" fmla="*/ 1643063 h 4027170"/>
              <a:gd name="connsiteX16" fmla="*/ 1754389 w 3455552"/>
              <a:gd name="connsiteY16" fmla="*/ 1576388 h 4027170"/>
              <a:gd name="connsiteX17" fmla="*/ 1764849 w 3455552"/>
              <a:gd name="connsiteY17" fmla="*/ 1545908 h 4027170"/>
              <a:gd name="connsiteX18" fmla="*/ 1768652 w 3455552"/>
              <a:gd name="connsiteY18" fmla="*/ 1531620 h 4027170"/>
              <a:gd name="connsiteX19" fmla="*/ 1828558 w 3455552"/>
              <a:gd name="connsiteY19" fmla="*/ 1413510 h 4027170"/>
              <a:gd name="connsiteX20" fmla="*/ 1893219 w 3455552"/>
              <a:gd name="connsiteY20" fmla="*/ 1291590 h 4027170"/>
              <a:gd name="connsiteX21" fmla="*/ 1966437 w 3455552"/>
              <a:gd name="connsiteY21" fmla="*/ 1160145 h 4027170"/>
              <a:gd name="connsiteX22" fmla="*/ 2032999 w 3455552"/>
              <a:gd name="connsiteY22" fmla="*/ 1037273 h 4027170"/>
              <a:gd name="connsiteX23" fmla="*/ 2168026 w 3455552"/>
              <a:gd name="connsiteY23" fmla="*/ 796290 h 4027170"/>
              <a:gd name="connsiteX24" fmla="*/ 2190847 w 3455552"/>
              <a:gd name="connsiteY24" fmla="*/ 774383 h 4027170"/>
              <a:gd name="connsiteX25" fmla="*/ 2210816 w 3455552"/>
              <a:gd name="connsiteY25" fmla="*/ 741998 h 4027170"/>
              <a:gd name="connsiteX26" fmla="*/ 2244096 w 3455552"/>
              <a:gd name="connsiteY26" fmla="*/ 678180 h 4027170"/>
              <a:gd name="connsiteX27" fmla="*/ 2243146 w 3455552"/>
              <a:gd name="connsiteY27" fmla="*/ 699135 h 4027170"/>
              <a:gd name="connsiteX28" fmla="*/ 2452341 w 3455552"/>
              <a:gd name="connsiteY28" fmla="*/ 762953 h 4027170"/>
              <a:gd name="connsiteX29" fmla="*/ 2504640 w 3455552"/>
              <a:gd name="connsiteY29" fmla="*/ 805815 h 4027170"/>
              <a:gd name="connsiteX30" fmla="*/ 2504640 w 3455552"/>
              <a:gd name="connsiteY30" fmla="*/ 830580 h 4027170"/>
              <a:gd name="connsiteX31" fmla="*/ 2454243 w 3455552"/>
              <a:gd name="connsiteY31" fmla="*/ 899160 h 4027170"/>
              <a:gd name="connsiteX32" fmla="*/ 2376270 w 3455552"/>
              <a:gd name="connsiteY32" fmla="*/ 1034415 h 4027170"/>
              <a:gd name="connsiteX33" fmla="*/ 2305904 w 3455552"/>
              <a:gd name="connsiteY33" fmla="*/ 1162050 h 4027170"/>
              <a:gd name="connsiteX34" fmla="*/ 2291641 w 3455552"/>
              <a:gd name="connsiteY34" fmla="*/ 1204913 h 4027170"/>
              <a:gd name="connsiteX35" fmla="*/ 2258360 w 3455552"/>
              <a:gd name="connsiteY35" fmla="*/ 1290638 h 4027170"/>
              <a:gd name="connsiteX36" fmla="*/ 2256458 w 3455552"/>
              <a:gd name="connsiteY36" fmla="*/ 1310640 h 4027170"/>
              <a:gd name="connsiteX37" fmla="*/ 2248851 w 3455552"/>
              <a:gd name="connsiteY37" fmla="*/ 1336358 h 4027170"/>
              <a:gd name="connsiteX38" fmla="*/ 2219373 w 3455552"/>
              <a:gd name="connsiteY38" fmla="*/ 1387793 h 4027170"/>
              <a:gd name="connsiteX39" fmla="*/ 2205110 w 3455552"/>
              <a:gd name="connsiteY39" fmla="*/ 1419225 h 4027170"/>
              <a:gd name="connsiteX40" fmla="*/ 2135695 w 3455552"/>
              <a:gd name="connsiteY40" fmla="*/ 1546860 h 4027170"/>
              <a:gd name="connsiteX41" fmla="*/ 2071035 w 3455552"/>
              <a:gd name="connsiteY41" fmla="*/ 1664018 h 4027170"/>
              <a:gd name="connsiteX42" fmla="*/ 1976897 w 3455552"/>
              <a:gd name="connsiteY42" fmla="*/ 1860233 h 4027170"/>
              <a:gd name="connsiteX43" fmla="*/ 1955977 w 3455552"/>
              <a:gd name="connsiteY43" fmla="*/ 1900238 h 4027170"/>
              <a:gd name="connsiteX44" fmla="*/ 1954076 w 3455552"/>
              <a:gd name="connsiteY44" fmla="*/ 1918335 h 4027170"/>
              <a:gd name="connsiteX45" fmla="*/ 1971192 w 3455552"/>
              <a:gd name="connsiteY45" fmla="*/ 1918335 h 4027170"/>
              <a:gd name="connsiteX46" fmla="*/ 2226981 w 3455552"/>
              <a:gd name="connsiteY46" fmla="*/ 1832610 h 4027170"/>
              <a:gd name="connsiteX47" fmla="*/ 2472310 w 3455552"/>
              <a:gd name="connsiteY47" fmla="*/ 1751648 h 4027170"/>
              <a:gd name="connsiteX48" fmla="*/ 2709081 w 3455552"/>
              <a:gd name="connsiteY48" fmla="*/ 1670685 h 4027170"/>
              <a:gd name="connsiteX49" fmla="*/ 2941098 w 3455552"/>
              <a:gd name="connsiteY49" fmla="*/ 1590675 h 4027170"/>
              <a:gd name="connsiteX50" fmla="*/ 3038088 w 3455552"/>
              <a:gd name="connsiteY50" fmla="*/ 1558290 h 4027170"/>
              <a:gd name="connsiteX51" fmla="*/ 3163606 w 3455552"/>
              <a:gd name="connsiteY51" fmla="*/ 1507808 h 4027170"/>
              <a:gd name="connsiteX52" fmla="*/ 3216855 w 3455552"/>
              <a:gd name="connsiteY52" fmla="*/ 1497330 h 4027170"/>
              <a:gd name="connsiteX53" fmla="*/ 3235873 w 3455552"/>
              <a:gd name="connsiteY53" fmla="*/ 1494473 h 4027170"/>
              <a:gd name="connsiteX54" fmla="*/ 3364243 w 3455552"/>
              <a:gd name="connsiteY54" fmla="*/ 1442085 h 4027170"/>
              <a:gd name="connsiteX55" fmla="*/ 3436511 w 3455552"/>
              <a:gd name="connsiteY55" fmla="*/ 1429703 h 4027170"/>
              <a:gd name="connsiteX56" fmla="*/ 3446970 w 3455552"/>
              <a:gd name="connsiteY56" fmla="*/ 1442085 h 4027170"/>
              <a:gd name="connsiteX57" fmla="*/ 3455528 w 3455552"/>
              <a:gd name="connsiteY57" fmla="*/ 1714500 h 4027170"/>
              <a:gd name="connsiteX58" fmla="*/ 3412738 w 3455552"/>
              <a:gd name="connsiteY58" fmla="*/ 1746885 h 4027170"/>
              <a:gd name="connsiteX59" fmla="*/ 3332864 w 3455552"/>
              <a:gd name="connsiteY59" fmla="*/ 1780223 h 4027170"/>
              <a:gd name="connsiteX60" fmla="*/ 3291976 w 3455552"/>
              <a:gd name="connsiteY60" fmla="*/ 1789748 h 4027170"/>
              <a:gd name="connsiteX61" fmla="*/ 3282467 w 3455552"/>
              <a:gd name="connsiteY61" fmla="*/ 1792605 h 4027170"/>
              <a:gd name="connsiteX62" fmla="*/ 3138882 w 3455552"/>
              <a:gd name="connsiteY62" fmla="*/ 1836420 h 4027170"/>
              <a:gd name="connsiteX63" fmla="*/ 3102749 w 3455552"/>
              <a:gd name="connsiteY63" fmla="*/ 1860233 h 4027170"/>
              <a:gd name="connsiteX64" fmla="*/ 3081829 w 3455552"/>
              <a:gd name="connsiteY64" fmla="*/ 1865948 h 4027170"/>
              <a:gd name="connsiteX65" fmla="*/ 3060910 w 3455552"/>
              <a:gd name="connsiteY65" fmla="*/ 1875473 h 4027170"/>
              <a:gd name="connsiteX66" fmla="*/ 3075173 w 3455552"/>
              <a:gd name="connsiteY66" fmla="*/ 1893570 h 4027170"/>
              <a:gd name="connsiteX67" fmla="*/ 3016218 w 3455552"/>
              <a:gd name="connsiteY67" fmla="*/ 1901190 h 4027170"/>
              <a:gd name="connsiteX68" fmla="*/ 2947754 w 3455552"/>
              <a:gd name="connsiteY68" fmla="*/ 1913573 h 4027170"/>
              <a:gd name="connsiteX69" fmla="*/ 2738558 w 3455552"/>
              <a:gd name="connsiteY69" fmla="*/ 1984058 h 4027170"/>
              <a:gd name="connsiteX70" fmla="*/ 2536970 w 3455552"/>
              <a:gd name="connsiteY70" fmla="*/ 2051685 h 4027170"/>
              <a:gd name="connsiteX71" fmla="*/ 2295445 w 3455552"/>
              <a:gd name="connsiteY71" fmla="*/ 2147888 h 4027170"/>
              <a:gd name="connsiteX72" fmla="*/ 2212717 w 3455552"/>
              <a:gd name="connsiteY72" fmla="*/ 2186940 h 4027170"/>
              <a:gd name="connsiteX73" fmla="*/ 2170878 w 3455552"/>
              <a:gd name="connsiteY73" fmla="*/ 2190750 h 4027170"/>
              <a:gd name="connsiteX74" fmla="*/ 2145204 w 3455552"/>
              <a:gd name="connsiteY74" fmla="*/ 2196465 h 4027170"/>
              <a:gd name="connsiteX75" fmla="*/ 2042508 w 3455552"/>
              <a:gd name="connsiteY75" fmla="*/ 2232660 h 4027170"/>
              <a:gd name="connsiteX76" fmla="*/ 1955026 w 3455552"/>
              <a:gd name="connsiteY76" fmla="*/ 2266950 h 4027170"/>
              <a:gd name="connsiteX77" fmla="*/ 1955026 w 3455552"/>
              <a:gd name="connsiteY77" fmla="*/ 2288858 h 4027170"/>
              <a:gd name="connsiteX78" fmla="*/ 2003522 w 3455552"/>
              <a:gd name="connsiteY78" fmla="*/ 2327910 h 4027170"/>
              <a:gd name="connsiteX79" fmla="*/ 2172780 w 3455552"/>
              <a:gd name="connsiteY79" fmla="*/ 2465070 h 4027170"/>
              <a:gd name="connsiteX80" fmla="*/ 2447587 w 3455552"/>
              <a:gd name="connsiteY80" fmla="*/ 2682240 h 4027170"/>
              <a:gd name="connsiteX81" fmla="*/ 2564546 w 3455552"/>
              <a:gd name="connsiteY81" fmla="*/ 2772728 h 4027170"/>
              <a:gd name="connsiteX82" fmla="*/ 2769938 w 3455552"/>
              <a:gd name="connsiteY82" fmla="*/ 2930843 h 4027170"/>
              <a:gd name="connsiteX83" fmla="*/ 2898308 w 3455552"/>
              <a:gd name="connsiteY83" fmla="*/ 3029903 h 4027170"/>
              <a:gd name="connsiteX84" fmla="*/ 3015267 w 3455552"/>
              <a:gd name="connsiteY84" fmla="*/ 3115628 h 4027170"/>
              <a:gd name="connsiteX85" fmla="*/ 3103700 w 3455552"/>
              <a:gd name="connsiteY85" fmla="*/ 3187065 h 4027170"/>
              <a:gd name="connsiteX86" fmla="*/ 3144588 w 3455552"/>
              <a:gd name="connsiteY86" fmla="*/ 3208973 h 4027170"/>
              <a:gd name="connsiteX87" fmla="*/ 3232070 w 3455552"/>
              <a:gd name="connsiteY87" fmla="*/ 3284220 h 4027170"/>
              <a:gd name="connsiteX88" fmla="*/ 3283418 w 3455552"/>
              <a:gd name="connsiteY88" fmla="*/ 3338513 h 4027170"/>
              <a:gd name="connsiteX89" fmla="*/ 3258694 w 3455552"/>
              <a:gd name="connsiteY89" fmla="*/ 3342323 h 4027170"/>
              <a:gd name="connsiteX90" fmla="*/ 3121767 w 3455552"/>
              <a:gd name="connsiteY90" fmla="*/ 3435668 h 4027170"/>
              <a:gd name="connsiteX91" fmla="*/ 3041892 w 3455552"/>
              <a:gd name="connsiteY91" fmla="*/ 3489008 h 4027170"/>
              <a:gd name="connsiteX92" fmla="*/ 3012414 w 3455552"/>
              <a:gd name="connsiteY92" fmla="*/ 3489008 h 4027170"/>
              <a:gd name="connsiteX93" fmla="*/ 2948705 w 3455552"/>
              <a:gd name="connsiteY93" fmla="*/ 3443288 h 4027170"/>
              <a:gd name="connsiteX94" fmla="*/ 2900209 w 3455552"/>
              <a:gd name="connsiteY94" fmla="*/ 3417570 h 4027170"/>
              <a:gd name="connsiteX95" fmla="*/ 2867879 w 3455552"/>
              <a:gd name="connsiteY95" fmla="*/ 3385185 h 4027170"/>
              <a:gd name="connsiteX96" fmla="*/ 2846960 w 3455552"/>
              <a:gd name="connsiteY96" fmla="*/ 3365183 h 4027170"/>
              <a:gd name="connsiteX97" fmla="*/ 2787054 w 3455552"/>
              <a:gd name="connsiteY97" fmla="*/ 3320415 h 4027170"/>
              <a:gd name="connsiteX98" fmla="*/ 2695768 w 3455552"/>
              <a:gd name="connsiteY98" fmla="*/ 3259455 h 4027170"/>
              <a:gd name="connsiteX99" fmla="*/ 2680554 w 3455552"/>
              <a:gd name="connsiteY99" fmla="*/ 3245168 h 4027170"/>
              <a:gd name="connsiteX100" fmla="*/ 2660586 w 3455552"/>
              <a:gd name="connsiteY100" fmla="*/ 3232785 h 4027170"/>
              <a:gd name="connsiteX101" fmla="*/ 2651077 w 3455552"/>
              <a:gd name="connsiteY101" fmla="*/ 3251835 h 4027170"/>
              <a:gd name="connsiteX102" fmla="*/ 2617796 w 3455552"/>
              <a:gd name="connsiteY102" fmla="*/ 3217545 h 4027170"/>
              <a:gd name="connsiteX103" fmla="*/ 2570251 w 3455552"/>
              <a:gd name="connsiteY103" fmla="*/ 3166110 h 4027170"/>
              <a:gd name="connsiteX104" fmla="*/ 2508444 w 3455552"/>
              <a:gd name="connsiteY104" fmla="*/ 3114675 h 4027170"/>
              <a:gd name="connsiteX105" fmla="*/ 2448537 w 3455552"/>
              <a:gd name="connsiteY105" fmla="*/ 3065145 h 4027170"/>
              <a:gd name="connsiteX106" fmla="*/ 2252655 w 3455552"/>
              <a:gd name="connsiteY106" fmla="*/ 2912745 h 4027170"/>
              <a:gd name="connsiteX107" fmla="*/ 2136646 w 3455552"/>
              <a:gd name="connsiteY107" fmla="*/ 2819400 h 4027170"/>
              <a:gd name="connsiteX108" fmla="*/ 1912236 w 3455552"/>
              <a:gd name="connsiteY108" fmla="*/ 2672715 h 4027170"/>
              <a:gd name="connsiteX109" fmla="*/ 1856134 w 3455552"/>
              <a:gd name="connsiteY109" fmla="*/ 2631758 h 4027170"/>
              <a:gd name="connsiteX110" fmla="*/ 1842822 w 3455552"/>
              <a:gd name="connsiteY110" fmla="*/ 2606040 h 4027170"/>
              <a:gd name="connsiteX111" fmla="*/ 1756291 w 3455552"/>
              <a:gd name="connsiteY111" fmla="*/ 2551748 h 4027170"/>
              <a:gd name="connsiteX112" fmla="*/ 1746782 w 3455552"/>
              <a:gd name="connsiteY112" fmla="*/ 2544128 h 4027170"/>
              <a:gd name="connsiteX113" fmla="*/ 1683072 w 3455552"/>
              <a:gd name="connsiteY113" fmla="*/ 2481263 h 4027170"/>
              <a:gd name="connsiteX114" fmla="*/ 1665005 w 3455552"/>
              <a:gd name="connsiteY114" fmla="*/ 2474595 h 4027170"/>
              <a:gd name="connsiteX115" fmla="*/ 1655497 w 3455552"/>
              <a:gd name="connsiteY115" fmla="*/ 2496503 h 4027170"/>
              <a:gd name="connsiteX116" fmla="*/ 1666907 w 3455552"/>
              <a:gd name="connsiteY116" fmla="*/ 2646998 h 4027170"/>
              <a:gd name="connsiteX117" fmla="*/ 1695434 w 3455552"/>
              <a:gd name="connsiteY117" fmla="*/ 2907983 h 4027170"/>
              <a:gd name="connsiteX118" fmla="*/ 1722059 w 3455552"/>
              <a:gd name="connsiteY118" fmla="*/ 3123248 h 4027170"/>
              <a:gd name="connsiteX119" fmla="*/ 1742027 w 3455552"/>
              <a:gd name="connsiteY119" fmla="*/ 3310890 h 4027170"/>
              <a:gd name="connsiteX120" fmla="*/ 1769603 w 3455552"/>
              <a:gd name="connsiteY120" fmla="*/ 3487103 h 4027170"/>
              <a:gd name="connsiteX121" fmla="*/ 1770554 w 3455552"/>
              <a:gd name="connsiteY121" fmla="*/ 3491865 h 4027170"/>
              <a:gd name="connsiteX122" fmla="*/ 1785768 w 3455552"/>
              <a:gd name="connsiteY122" fmla="*/ 3623310 h 4027170"/>
              <a:gd name="connsiteX123" fmla="*/ 1803835 w 3455552"/>
              <a:gd name="connsiteY123" fmla="*/ 3743325 h 4027170"/>
              <a:gd name="connsiteX124" fmla="*/ 1814295 w 3455552"/>
              <a:gd name="connsiteY124" fmla="*/ 3820478 h 4027170"/>
              <a:gd name="connsiteX125" fmla="*/ 1810491 w 3455552"/>
              <a:gd name="connsiteY125" fmla="*/ 3920490 h 4027170"/>
              <a:gd name="connsiteX126" fmla="*/ 1774358 w 3455552"/>
              <a:gd name="connsiteY126" fmla="*/ 3897630 h 4027170"/>
              <a:gd name="connsiteX127" fmla="*/ 1552801 w 3455552"/>
              <a:gd name="connsiteY127" fmla="*/ 3851910 h 4027170"/>
              <a:gd name="connsiteX128" fmla="*/ 1502404 w 3455552"/>
              <a:gd name="connsiteY128" fmla="*/ 3797618 h 4027170"/>
              <a:gd name="connsiteX129" fmla="*/ 1476730 w 3455552"/>
              <a:gd name="connsiteY129" fmla="*/ 3681413 h 4027170"/>
              <a:gd name="connsiteX130" fmla="*/ 1478631 w 3455552"/>
              <a:gd name="connsiteY130" fmla="*/ 3609023 h 4027170"/>
              <a:gd name="connsiteX131" fmla="*/ 1463417 w 3455552"/>
              <a:gd name="connsiteY131" fmla="*/ 3470910 h 4027170"/>
              <a:gd name="connsiteX132" fmla="*/ 1457712 w 3455552"/>
              <a:gd name="connsiteY132" fmla="*/ 3451860 h 4027170"/>
              <a:gd name="connsiteX133" fmla="*/ 1447252 w 3455552"/>
              <a:gd name="connsiteY133" fmla="*/ 3414713 h 4027170"/>
              <a:gd name="connsiteX134" fmla="*/ 1423480 w 3455552"/>
              <a:gd name="connsiteY134" fmla="*/ 3404235 h 4027170"/>
              <a:gd name="connsiteX135" fmla="*/ 1418725 w 3455552"/>
              <a:gd name="connsiteY135" fmla="*/ 3355658 h 4027170"/>
              <a:gd name="connsiteX136" fmla="*/ 1428234 w 3455552"/>
              <a:gd name="connsiteY136" fmla="*/ 3299460 h 4027170"/>
              <a:gd name="connsiteX137" fmla="*/ 1408266 w 3455552"/>
              <a:gd name="connsiteY137" fmla="*/ 3045143 h 4027170"/>
              <a:gd name="connsiteX138" fmla="*/ 1398757 w 3455552"/>
              <a:gd name="connsiteY138" fmla="*/ 3023235 h 4027170"/>
              <a:gd name="connsiteX139" fmla="*/ 1381641 w 3455552"/>
              <a:gd name="connsiteY139" fmla="*/ 3037523 h 4027170"/>
              <a:gd name="connsiteX140" fmla="*/ 1328391 w 3455552"/>
              <a:gd name="connsiteY140" fmla="*/ 3140393 h 4027170"/>
              <a:gd name="connsiteX141" fmla="*/ 1260878 w 3455552"/>
              <a:gd name="connsiteY141" fmla="*/ 3275648 h 4027170"/>
              <a:gd name="connsiteX142" fmla="*/ 1167691 w 3455552"/>
              <a:gd name="connsiteY142" fmla="*/ 3467100 h 4027170"/>
              <a:gd name="connsiteX143" fmla="*/ 1100178 w 3455552"/>
              <a:gd name="connsiteY143" fmla="*/ 3599498 h 4027170"/>
              <a:gd name="connsiteX144" fmla="*/ 1068799 w 3455552"/>
              <a:gd name="connsiteY144" fmla="*/ 3667125 h 4027170"/>
              <a:gd name="connsiteX145" fmla="*/ 1031714 w 3455552"/>
              <a:gd name="connsiteY145" fmla="*/ 3738563 h 4027170"/>
              <a:gd name="connsiteX146" fmla="*/ 1010794 w 3455552"/>
              <a:gd name="connsiteY146" fmla="*/ 3789045 h 4027170"/>
              <a:gd name="connsiteX147" fmla="*/ 989875 w 3455552"/>
              <a:gd name="connsiteY147" fmla="*/ 3825240 h 4027170"/>
              <a:gd name="connsiteX148" fmla="*/ 968004 w 3455552"/>
              <a:gd name="connsiteY148" fmla="*/ 3867150 h 4027170"/>
              <a:gd name="connsiteX149" fmla="*/ 945183 w 3455552"/>
              <a:gd name="connsiteY149" fmla="*/ 3914775 h 4027170"/>
              <a:gd name="connsiteX150" fmla="*/ 927116 w 3455552"/>
              <a:gd name="connsiteY150" fmla="*/ 3953828 h 4027170"/>
              <a:gd name="connsiteX151" fmla="*/ 905246 w 3455552"/>
              <a:gd name="connsiteY151" fmla="*/ 3982403 h 4027170"/>
              <a:gd name="connsiteX152" fmla="*/ 871014 w 3455552"/>
              <a:gd name="connsiteY152" fmla="*/ 4027170 h 4027170"/>
              <a:gd name="connsiteX153" fmla="*/ 776876 w 3455552"/>
              <a:gd name="connsiteY153" fmla="*/ 3933825 h 4027170"/>
              <a:gd name="connsiteX154" fmla="*/ 667524 w 3455552"/>
              <a:gd name="connsiteY154" fmla="*/ 3823335 h 4027170"/>
              <a:gd name="connsiteX155" fmla="*/ 666573 w 3455552"/>
              <a:gd name="connsiteY155" fmla="*/ 3798570 h 4027170"/>
              <a:gd name="connsiteX156" fmla="*/ 716019 w 3455552"/>
              <a:gd name="connsiteY156" fmla="*/ 3669983 h 4027170"/>
              <a:gd name="connsiteX157" fmla="*/ 741693 w 3455552"/>
              <a:gd name="connsiteY157" fmla="*/ 3643313 h 4027170"/>
              <a:gd name="connsiteX158" fmla="*/ 812059 w 3455552"/>
              <a:gd name="connsiteY158" fmla="*/ 3509963 h 4027170"/>
              <a:gd name="connsiteX159" fmla="*/ 821568 w 3455552"/>
              <a:gd name="connsiteY159" fmla="*/ 3476625 h 4027170"/>
              <a:gd name="connsiteX160" fmla="*/ 828224 w 3455552"/>
              <a:gd name="connsiteY160" fmla="*/ 3456623 h 4027170"/>
              <a:gd name="connsiteX161" fmla="*/ 838684 w 3455552"/>
              <a:gd name="connsiteY161" fmla="*/ 3438525 h 4027170"/>
              <a:gd name="connsiteX162" fmla="*/ 816813 w 3455552"/>
              <a:gd name="connsiteY162" fmla="*/ 3433763 h 4027170"/>
              <a:gd name="connsiteX163" fmla="*/ 920460 w 3455552"/>
              <a:gd name="connsiteY163" fmla="*/ 3274695 h 4027170"/>
              <a:gd name="connsiteX164" fmla="*/ 985120 w 3455552"/>
              <a:gd name="connsiteY164" fmla="*/ 3147060 h 4027170"/>
              <a:gd name="connsiteX165" fmla="*/ 1089718 w 3455552"/>
              <a:gd name="connsiteY165" fmla="*/ 2939415 h 4027170"/>
              <a:gd name="connsiteX166" fmla="*/ 1173396 w 3455552"/>
              <a:gd name="connsiteY166" fmla="*/ 2743200 h 4027170"/>
              <a:gd name="connsiteX167" fmla="*/ 1219990 w 3455552"/>
              <a:gd name="connsiteY167" fmla="*/ 2621280 h 4027170"/>
              <a:gd name="connsiteX168" fmla="*/ 1245664 w 3455552"/>
              <a:gd name="connsiteY168" fmla="*/ 2590800 h 4027170"/>
              <a:gd name="connsiteX169" fmla="*/ 1253271 w 3455552"/>
              <a:gd name="connsiteY169" fmla="*/ 2573655 h 4027170"/>
              <a:gd name="connsiteX170" fmla="*/ 1277994 w 3455552"/>
              <a:gd name="connsiteY170" fmla="*/ 2514600 h 4027170"/>
              <a:gd name="connsiteX171" fmla="*/ 1281798 w 3455552"/>
              <a:gd name="connsiteY171" fmla="*/ 2493645 h 4027170"/>
              <a:gd name="connsiteX172" fmla="*/ 1260878 w 3455552"/>
              <a:gd name="connsiteY172" fmla="*/ 2487930 h 4027170"/>
              <a:gd name="connsiteX173" fmla="*/ 1185758 w 3455552"/>
              <a:gd name="connsiteY173" fmla="*/ 2499360 h 4027170"/>
              <a:gd name="connsiteX174" fmla="*/ 1149624 w 3455552"/>
              <a:gd name="connsiteY174" fmla="*/ 2521268 h 4027170"/>
              <a:gd name="connsiteX175" fmla="*/ 1035517 w 3455552"/>
              <a:gd name="connsiteY175" fmla="*/ 2556510 h 4027170"/>
              <a:gd name="connsiteX176" fmla="*/ 1015549 w 3455552"/>
              <a:gd name="connsiteY176" fmla="*/ 2555558 h 4027170"/>
              <a:gd name="connsiteX177" fmla="*/ 999384 w 3455552"/>
              <a:gd name="connsiteY177" fmla="*/ 2557463 h 4027170"/>
              <a:gd name="connsiteX178" fmla="*/ 896688 w 3455552"/>
              <a:gd name="connsiteY178" fmla="*/ 2600325 h 4027170"/>
              <a:gd name="connsiteX179" fmla="*/ 779728 w 3455552"/>
              <a:gd name="connsiteY179" fmla="*/ 2635568 h 4027170"/>
              <a:gd name="connsiteX180" fmla="*/ 672278 w 3455552"/>
              <a:gd name="connsiteY180" fmla="*/ 2664143 h 4027170"/>
              <a:gd name="connsiteX181" fmla="*/ 464984 w 3455552"/>
              <a:gd name="connsiteY181" fmla="*/ 2720340 h 4027170"/>
              <a:gd name="connsiteX182" fmla="*/ 216803 w 3455552"/>
              <a:gd name="connsiteY182" fmla="*/ 2780348 h 4027170"/>
              <a:gd name="connsiteX183" fmla="*/ 87482 w 3455552"/>
              <a:gd name="connsiteY183" fmla="*/ 2807018 h 4027170"/>
              <a:gd name="connsiteX184" fmla="*/ 98892 w 3455552"/>
              <a:gd name="connsiteY184" fmla="*/ 2796540 h 4027170"/>
              <a:gd name="connsiteX185" fmla="*/ 10460 w 3455552"/>
              <a:gd name="connsiteY185" fmla="*/ 2640330 h 4027170"/>
              <a:gd name="connsiteX186" fmla="*/ 0 w 3455552"/>
              <a:gd name="connsiteY186" fmla="*/ 2578418 h 4027170"/>
              <a:gd name="connsiteX187" fmla="*/ 0 w 3455552"/>
              <a:gd name="connsiteY187" fmla="*/ 2512695 h 4027170"/>
              <a:gd name="connsiteX188" fmla="*/ 59906 w 3455552"/>
              <a:gd name="connsiteY188" fmla="*/ 2516505 h 4027170"/>
              <a:gd name="connsiteX189" fmla="*/ 256740 w 3455552"/>
              <a:gd name="connsiteY189" fmla="*/ 2468880 h 4027170"/>
              <a:gd name="connsiteX190" fmla="*/ 400324 w 3455552"/>
              <a:gd name="connsiteY190" fmla="*/ 2426018 h 4027170"/>
              <a:gd name="connsiteX191" fmla="*/ 506823 w 3455552"/>
              <a:gd name="connsiteY191" fmla="*/ 2383155 h 4027170"/>
              <a:gd name="connsiteX192" fmla="*/ 596207 w 3455552"/>
              <a:gd name="connsiteY192" fmla="*/ 2346960 h 4027170"/>
              <a:gd name="connsiteX193" fmla="*/ 729331 w 3455552"/>
              <a:gd name="connsiteY193" fmla="*/ 2306955 h 4027170"/>
              <a:gd name="connsiteX194" fmla="*/ 1013647 w 3455552"/>
              <a:gd name="connsiteY194" fmla="*/ 2225040 h 4027170"/>
              <a:gd name="connsiteX195" fmla="*/ 1216186 w 3455552"/>
              <a:gd name="connsiteY195" fmla="*/ 2158365 h 4027170"/>
              <a:gd name="connsiteX196" fmla="*/ 1222842 w 3455552"/>
              <a:gd name="connsiteY196" fmla="*/ 2120265 h 4027170"/>
              <a:gd name="connsiteX197" fmla="*/ 1115392 w 3455552"/>
              <a:gd name="connsiteY197" fmla="*/ 2025968 h 4027170"/>
              <a:gd name="connsiteX198" fmla="*/ 1066897 w 3455552"/>
              <a:gd name="connsiteY198" fmla="*/ 1980248 h 4027170"/>
              <a:gd name="connsiteX199" fmla="*/ 1009843 w 3455552"/>
              <a:gd name="connsiteY199" fmla="*/ 1913573 h 4027170"/>
              <a:gd name="connsiteX200" fmla="*/ 995580 w 3455552"/>
              <a:gd name="connsiteY200" fmla="*/ 1905000 h 4027170"/>
              <a:gd name="connsiteX201" fmla="*/ 937576 w 3455552"/>
              <a:gd name="connsiteY201" fmla="*/ 1864995 h 4027170"/>
              <a:gd name="connsiteX202" fmla="*/ 867210 w 3455552"/>
              <a:gd name="connsiteY202" fmla="*/ 1810703 h 4027170"/>
              <a:gd name="connsiteX203" fmla="*/ 849143 w 3455552"/>
              <a:gd name="connsiteY203" fmla="*/ 1785938 h 4027170"/>
              <a:gd name="connsiteX204" fmla="*/ 836782 w 3455552"/>
              <a:gd name="connsiteY204" fmla="*/ 1765935 h 4027170"/>
              <a:gd name="connsiteX205" fmla="*/ 777827 w 3455552"/>
              <a:gd name="connsiteY205" fmla="*/ 1732598 h 4027170"/>
              <a:gd name="connsiteX206" fmla="*/ 621881 w 3455552"/>
              <a:gd name="connsiteY206" fmla="*/ 1589723 h 4027170"/>
              <a:gd name="connsiteX207" fmla="*/ 515381 w 3455552"/>
              <a:gd name="connsiteY207" fmla="*/ 1494473 h 4027170"/>
              <a:gd name="connsiteX208" fmla="*/ 313793 w 3455552"/>
              <a:gd name="connsiteY208" fmla="*/ 1306830 h 4027170"/>
              <a:gd name="connsiteX209" fmla="*/ 256740 w 3455552"/>
              <a:gd name="connsiteY209" fmla="*/ 1250633 h 4027170"/>
              <a:gd name="connsiteX210" fmla="*/ 180669 w 3455552"/>
              <a:gd name="connsiteY210" fmla="*/ 1167765 h 4027170"/>
              <a:gd name="connsiteX211" fmla="*/ 143584 w 3455552"/>
              <a:gd name="connsiteY211" fmla="*/ 1131570 h 4027170"/>
              <a:gd name="connsiteX212" fmla="*/ 86531 w 3455552"/>
              <a:gd name="connsiteY212" fmla="*/ 1076325 h 4027170"/>
              <a:gd name="connsiteX213" fmla="*/ 109352 w 3455552"/>
              <a:gd name="connsiteY213" fmla="*/ 1089660 h 4027170"/>
              <a:gd name="connsiteX214" fmla="*/ 113156 w 3455552"/>
              <a:gd name="connsiteY214" fmla="*/ 1081088 h 4027170"/>
              <a:gd name="connsiteX215" fmla="*/ 142633 w 3455552"/>
              <a:gd name="connsiteY215" fmla="*/ 973455 h 4027170"/>
              <a:gd name="connsiteX216" fmla="*/ 286217 w 3455552"/>
              <a:gd name="connsiteY216" fmla="*/ 856298 h 4027170"/>
              <a:gd name="connsiteX217" fmla="*/ 303333 w 3455552"/>
              <a:gd name="connsiteY217" fmla="*/ 863918 h 4027170"/>
              <a:gd name="connsiteX218" fmla="*/ 369896 w 3455552"/>
              <a:gd name="connsiteY218" fmla="*/ 943928 h 4027170"/>
              <a:gd name="connsiteX219" fmla="*/ 427900 w 3455552"/>
              <a:gd name="connsiteY219" fmla="*/ 1000125 h 4027170"/>
              <a:gd name="connsiteX220" fmla="*/ 636144 w 3455552"/>
              <a:gd name="connsiteY220" fmla="*/ 1188720 h 4027170"/>
              <a:gd name="connsiteX221" fmla="*/ 711264 w 3455552"/>
              <a:gd name="connsiteY221" fmla="*/ 1245870 h 4027170"/>
              <a:gd name="connsiteX222" fmla="*/ 776876 w 3455552"/>
              <a:gd name="connsiteY222" fmla="*/ 1296353 h 4027170"/>
              <a:gd name="connsiteX223" fmla="*/ 792090 w 3455552"/>
              <a:gd name="connsiteY223" fmla="*/ 1309688 h 4027170"/>
              <a:gd name="connsiteX224" fmla="*/ 857701 w 3455552"/>
              <a:gd name="connsiteY224" fmla="*/ 1362075 h 4027170"/>
              <a:gd name="connsiteX225" fmla="*/ 1125852 w 3455552"/>
              <a:gd name="connsiteY225" fmla="*/ 1601153 h 4027170"/>
              <a:gd name="connsiteX226" fmla="*/ 1247566 w 3455552"/>
              <a:gd name="connsiteY226" fmla="*/ 1687830 h 4027170"/>
              <a:gd name="connsiteX227" fmla="*/ 1251369 w 3455552"/>
              <a:gd name="connsiteY227" fmla="*/ 1659255 h 4027170"/>
              <a:gd name="connsiteX228" fmla="*/ 1245664 w 3455552"/>
              <a:gd name="connsiteY228" fmla="*/ 1431608 h 4027170"/>
              <a:gd name="connsiteX229" fmla="*/ 1242811 w 3455552"/>
              <a:gd name="connsiteY229" fmla="*/ 1300163 h 4027170"/>
              <a:gd name="connsiteX230" fmla="*/ 1249467 w 3455552"/>
              <a:gd name="connsiteY230" fmla="*/ 1260158 h 4027170"/>
              <a:gd name="connsiteX231" fmla="*/ 1240909 w 3455552"/>
              <a:gd name="connsiteY231" fmla="*/ 1203008 h 4027170"/>
              <a:gd name="connsiteX232" fmla="*/ 1238057 w 3455552"/>
              <a:gd name="connsiteY232" fmla="*/ 1117283 h 4027170"/>
              <a:gd name="connsiteX233" fmla="*/ 1239008 w 3455552"/>
              <a:gd name="connsiteY233" fmla="*/ 1074420 h 4027170"/>
              <a:gd name="connsiteX234" fmla="*/ 1237106 w 3455552"/>
              <a:gd name="connsiteY234" fmla="*/ 1048703 h 4027170"/>
              <a:gd name="connsiteX235" fmla="*/ 1227597 w 3455552"/>
              <a:gd name="connsiteY235" fmla="*/ 1019175 h 4027170"/>
              <a:gd name="connsiteX236" fmla="*/ 1224744 w 3455552"/>
              <a:gd name="connsiteY236" fmla="*/ 768668 h 4027170"/>
              <a:gd name="connsiteX237" fmla="*/ 1220941 w 3455552"/>
              <a:gd name="connsiteY237" fmla="*/ 620078 h 4027170"/>
              <a:gd name="connsiteX238" fmla="*/ 1226646 w 3455552"/>
              <a:gd name="connsiteY238" fmla="*/ 245745 h 4027170"/>
              <a:gd name="connsiteX239" fmla="*/ 1234253 w 3455552"/>
              <a:gd name="connsiteY239" fmla="*/ 162878 h 4027170"/>
              <a:gd name="connsiteX240" fmla="*/ 1236155 w 3455552"/>
              <a:gd name="connsiteY240" fmla="*/ 100965 h 4027170"/>
              <a:gd name="connsiteX241" fmla="*/ 1241860 w 3455552"/>
              <a:gd name="connsiteY241" fmla="*/ 30480 h 4027170"/>
              <a:gd name="connsiteX242" fmla="*/ 1249467 w 3455552"/>
              <a:gd name="connsiteY242" fmla="*/ 49530 h 4027170"/>
              <a:gd name="connsiteX243" fmla="*/ 1333146 w 3455552"/>
              <a:gd name="connsiteY243" fmla="*/ 0 h 4027170"/>
              <a:gd name="connsiteX244" fmla="*/ 1406364 w 3455552"/>
              <a:gd name="connsiteY244" fmla="*/ 5715 h 402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3455552" h="4027170">
                <a:moveTo>
                  <a:pt x="1406364" y="5715"/>
                </a:moveTo>
                <a:cubicBezTo>
                  <a:pt x="1442498" y="17145"/>
                  <a:pt x="1480533" y="20003"/>
                  <a:pt x="1515716" y="31432"/>
                </a:cubicBezTo>
                <a:cubicBezTo>
                  <a:pt x="1536636" y="38100"/>
                  <a:pt x="1546144" y="43815"/>
                  <a:pt x="1533783" y="66675"/>
                </a:cubicBezTo>
                <a:cubicBezTo>
                  <a:pt x="1527127" y="78105"/>
                  <a:pt x="1520470" y="90487"/>
                  <a:pt x="1522372" y="104775"/>
                </a:cubicBezTo>
                <a:cubicBezTo>
                  <a:pt x="1530930" y="188595"/>
                  <a:pt x="1516667" y="271463"/>
                  <a:pt x="1516667" y="354330"/>
                </a:cubicBezTo>
                <a:cubicBezTo>
                  <a:pt x="1516667" y="436245"/>
                  <a:pt x="1518569" y="519113"/>
                  <a:pt x="1533783" y="599123"/>
                </a:cubicBezTo>
                <a:cubicBezTo>
                  <a:pt x="1540439" y="634365"/>
                  <a:pt x="1541390" y="668655"/>
                  <a:pt x="1544243" y="703898"/>
                </a:cubicBezTo>
                <a:cubicBezTo>
                  <a:pt x="1555653" y="826770"/>
                  <a:pt x="1546144" y="949643"/>
                  <a:pt x="1553752" y="1072515"/>
                </a:cubicBezTo>
                <a:cubicBezTo>
                  <a:pt x="1557555" y="1143000"/>
                  <a:pt x="1561359" y="1213485"/>
                  <a:pt x="1568966" y="1283970"/>
                </a:cubicBezTo>
                <a:cubicBezTo>
                  <a:pt x="1576573" y="1348740"/>
                  <a:pt x="1572769" y="1415415"/>
                  <a:pt x="1571819" y="1481138"/>
                </a:cubicBezTo>
                <a:cubicBezTo>
                  <a:pt x="1570868" y="1594485"/>
                  <a:pt x="1573720" y="1706880"/>
                  <a:pt x="1582278" y="1819275"/>
                </a:cubicBezTo>
                <a:cubicBezTo>
                  <a:pt x="1583229" y="1830705"/>
                  <a:pt x="1582278" y="1846898"/>
                  <a:pt x="1592738" y="1850708"/>
                </a:cubicBezTo>
                <a:cubicBezTo>
                  <a:pt x="1604149" y="1854518"/>
                  <a:pt x="1607001" y="1837373"/>
                  <a:pt x="1612707" y="1828800"/>
                </a:cubicBezTo>
                <a:cubicBezTo>
                  <a:pt x="1640282" y="1790700"/>
                  <a:pt x="1656448" y="1745933"/>
                  <a:pt x="1681171" y="1705928"/>
                </a:cubicBezTo>
                <a:cubicBezTo>
                  <a:pt x="1685925" y="1697355"/>
                  <a:pt x="1689729" y="1689735"/>
                  <a:pt x="1701139" y="1684973"/>
                </a:cubicBezTo>
                <a:cubicBezTo>
                  <a:pt x="1718255" y="1677353"/>
                  <a:pt x="1707795" y="1656398"/>
                  <a:pt x="1718255" y="1643063"/>
                </a:cubicBezTo>
                <a:cubicBezTo>
                  <a:pt x="1733470" y="1623060"/>
                  <a:pt x="1736322" y="1595438"/>
                  <a:pt x="1754389" y="1576388"/>
                </a:cubicBezTo>
                <a:cubicBezTo>
                  <a:pt x="1761045" y="1568768"/>
                  <a:pt x="1766751" y="1558290"/>
                  <a:pt x="1764849" y="1545908"/>
                </a:cubicBezTo>
                <a:cubicBezTo>
                  <a:pt x="1763898" y="1541145"/>
                  <a:pt x="1765800" y="1534478"/>
                  <a:pt x="1768652" y="1531620"/>
                </a:cubicBezTo>
                <a:cubicBezTo>
                  <a:pt x="1805737" y="1501140"/>
                  <a:pt x="1804786" y="1451610"/>
                  <a:pt x="1828558" y="1413510"/>
                </a:cubicBezTo>
                <a:cubicBezTo>
                  <a:pt x="1852331" y="1374458"/>
                  <a:pt x="1868496" y="1329690"/>
                  <a:pt x="1893219" y="1291590"/>
                </a:cubicBezTo>
                <a:cubicBezTo>
                  <a:pt x="1920795" y="1248728"/>
                  <a:pt x="1941714" y="1203960"/>
                  <a:pt x="1966437" y="1160145"/>
                </a:cubicBezTo>
                <a:cubicBezTo>
                  <a:pt x="1989258" y="1120140"/>
                  <a:pt x="2010178" y="1077278"/>
                  <a:pt x="2032999" y="1037273"/>
                </a:cubicBezTo>
                <a:cubicBezTo>
                  <a:pt x="2077691" y="956310"/>
                  <a:pt x="2123334" y="876300"/>
                  <a:pt x="2168026" y="796290"/>
                </a:cubicBezTo>
                <a:cubicBezTo>
                  <a:pt x="2173731" y="786765"/>
                  <a:pt x="2178485" y="778193"/>
                  <a:pt x="2190847" y="774383"/>
                </a:cubicBezTo>
                <a:cubicBezTo>
                  <a:pt x="2206061" y="770573"/>
                  <a:pt x="2208914" y="755333"/>
                  <a:pt x="2210816" y="741998"/>
                </a:cubicBezTo>
                <a:cubicBezTo>
                  <a:pt x="2213668" y="716280"/>
                  <a:pt x="2225079" y="695325"/>
                  <a:pt x="2244096" y="678180"/>
                </a:cubicBezTo>
                <a:cubicBezTo>
                  <a:pt x="2250753" y="685800"/>
                  <a:pt x="2238391" y="689610"/>
                  <a:pt x="2243146" y="699135"/>
                </a:cubicBezTo>
                <a:cubicBezTo>
                  <a:pt x="2326824" y="671513"/>
                  <a:pt x="2390533" y="716280"/>
                  <a:pt x="2452341" y="762953"/>
                </a:cubicBezTo>
                <a:cubicBezTo>
                  <a:pt x="2470408" y="776288"/>
                  <a:pt x="2487524" y="791528"/>
                  <a:pt x="2504640" y="805815"/>
                </a:cubicBezTo>
                <a:cubicBezTo>
                  <a:pt x="2515100" y="814388"/>
                  <a:pt x="2516051" y="822960"/>
                  <a:pt x="2504640" y="830580"/>
                </a:cubicBezTo>
                <a:cubicBezTo>
                  <a:pt x="2479917" y="847725"/>
                  <a:pt x="2466605" y="870585"/>
                  <a:pt x="2454243" y="899160"/>
                </a:cubicBezTo>
                <a:cubicBezTo>
                  <a:pt x="2433323" y="946785"/>
                  <a:pt x="2402895" y="989648"/>
                  <a:pt x="2376270" y="1034415"/>
                </a:cubicBezTo>
                <a:cubicBezTo>
                  <a:pt x="2351547" y="1076325"/>
                  <a:pt x="2332529" y="1121093"/>
                  <a:pt x="2305904" y="1162050"/>
                </a:cubicBezTo>
                <a:cubicBezTo>
                  <a:pt x="2298297" y="1174433"/>
                  <a:pt x="2294494" y="1189673"/>
                  <a:pt x="2291641" y="1204913"/>
                </a:cubicBezTo>
                <a:cubicBezTo>
                  <a:pt x="2284985" y="1235393"/>
                  <a:pt x="2265967" y="1261110"/>
                  <a:pt x="2258360" y="1290638"/>
                </a:cubicBezTo>
                <a:cubicBezTo>
                  <a:pt x="2256458" y="1297305"/>
                  <a:pt x="2252655" y="1303973"/>
                  <a:pt x="2256458" y="1310640"/>
                </a:cubicBezTo>
                <a:cubicBezTo>
                  <a:pt x="2264065" y="1323023"/>
                  <a:pt x="2256458" y="1330643"/>
                  <a:pt x="2248851" y="1336358"/>
                </a:cubicBezTo>
                <a:cubicBezTo>
                  <a:pt x="2229833" y="1348740"/>
                  <a:pt x="2219373" y="1363980"/>
                  <a:pt x="2219373" y="1387793"/>
                </a:cubicBezTo>
                <a:cubicBezTo>
                  <a:pt x="2219373" y="1398270"/>
                  <a:pt x="2210816" y="1408748"/>
                  <a:pt x="2205110" y="1419225"/>
                </a:cubicBezTo>
                <a:cubicBezTo>
                  <a:pt x="2181338" y="1461135"/>
                  <a:pt x="2155664" y="1502093"/>
                  <a:pt x="2135695" y="1546860"/>
                </a:cubicBezTo>
                <a:cubicBezTo>
                  <a:pt x="2117628" y="1586865"/>
                  <a:pt x="2089102" y="1623060"/>
                  <a:pt x="2071035" y="1664018"/>
                </a:cubicBezTo>
                <a:cubicBezTo>
                  <a:pt x="2041557" y="1730693"/>
                  <a:pt x="1998767" y="1790700"/>
                  <a:pt x="1976897" y="1860233"/>
                </a:cubicBezTo>
                <a:cubicBezTo>
                  <a:pt x="1972142" y="1874520"/>
                  <a:pt x="1962634" y="1886903"/>
                  <a:pt x="1955977" y="1900238"/>
                </a:cubicBezTo>
                <a:cubicBezTo>
                  <a:pt x="1953125" y="1905953"/>
                  <a:pt x="1947419" y="1912620"/>
                  <a:pt x="1954076" y="1918335"/>
                </a:cubicBezTo>
                <a:cubicBezTo>
                  <a:pt x="1958830" y="1923098"/>
                  <a:pt x="1964535" y="1920240"/>
                  <a:pt x="1971192" y="1918335"/>
                </a:cubicBezTo>
                <a:cubicBezTo>
                  <a:pt x="2057722" y="1893570"/>
                  <a:pt x="2140450" y="1856423"/>
                  <a:pt x="2226981" y="1832610"/>
                </a:cubicBezTo>
                <a:cubicBezTo>
                  <a:pt x="2310659" y="1809750"/>
                  <a:pt x="2388632" y="1773555"/>
                  <a:pt x="2472310" y="1751648"/>
                </a:cubicBezTo>
                <a:cubicBezTo>
                  <a:pt x="2553135" y="1730693"/>
                  <a:pt x="2629206" y="1692593"/>
                  <a:pt x="2709081" y="1670685"/>
                </a:cubicBezTo>
                <a:cubicBezTo>
                  <a:pt x="2788005" y="1648778"/>
                  <a:pt x="2862174" y="1613535"/>
                  <a:pt x="2941098" y="1590675"/>
                </a:cubicBezTo>
                <a:cubicBezTo>
                  <a:pt x="2974379" y="1581150"/>
                  <a:pt x="3008611" y="1575435"/>
                  <a:pt x="3038088" y="1558290"/>
                </a:cubicBezTo>
                <a:cubicBezTo>
                  <a:pt x="3078026" y="1535430"/>
                  <a:pt x="3124619" y="1531620"/>
                  <a:pt x="3163606" y="1507808"/>
                </a:cubicBezTo>
                <a:cubicBezTo>
                  <a:pt x="3177869" y="1499235"/>
                  <a:pt x="3198789" y="1499235"/>
                  <a:pt x="3216855" y="1497330"/>
                </a:cubicBezTo>
                <a:cubicBezTo>
                  <a:pt x="3223511" y="1496378"/>
                  <a:pt x="3231119" y="1497330"/>
                  <a:pt x="3235873" y="1494473"/>
                </a:cubicBezTo>
                <a:cubicBezTo>
                  <a:pt x="3273909" y="1465898"/>
                  <a:pt x="3322404" y="1461135"/>
                  <a:pt x="3364243" y="1442085"/>
                </a:cubicBezTo>
                <a:cubicBezTo>
                  <a:pt x="3384212" y="1432560"/>
                  <a:pt x="3411787" y="1429703"/>
                  <a:pt x="3436511" y="1429703"/>
                </a:cubicBezTo>
                <a:cubicBezTo>
                  <a:pt x="3446020" y="1429703"/>
                  <a:pt x="3446970" y="1434465"/>
                  <a:pt x="3446970" y="1442085"/>
                </a:cubicBezTo>
                <a:cubicBezTo>
                  <a:pt x="3449823" y="1532573"/>
                  <a:pt x="3453627" y="1624013"/>
                  <a:pt x="3455528" y="1714500"/>
                </a:cubicBezTo>
                <a:cubicBezTo>
                  <a:pt x="3456479" y="1741170"/>
                  <a:pt x="3428903" y="1744028"/>
                  <a:pt x="3412738" y="1746885"/>
                </a:cubicBezTo>
                <a:cubicBezTo>
                  <a:pt x="3383261" y="1751648"/>
                  <a:pt x="3356636" y="1761173"/>
                  <a:pt x="3332864" y="1780223"/>
                </a:cubicBezTo>
                <a:cubicBezTo>
                  <a:pt x="3322404" y="1788795"/>
                  <a:pt x="3310042" y="1804035"/>
                  <a:pt x="3291976" y="1789748"/>
                </a:cubicBezTo>
                <a:cubicBezTo>
                  <a:pt x="3291025" y="1788795"/>
                  <a:pt x="3286270" y="1791653"/>
                  <a:pt x="3282467" y="1792605"/>
                </a:cubicBezTo>
                <a:cubicBezTo>
                  <a:pt x="3235873" y="1811655"/>
                  <a:pt x="3188329" y="1826895"/>
                  <a:pt x="3138882" y="1836420"/>
                </a:cubicBezTo>
                <a:cubicBezTo>
                  <a:pt x="3124619" y="1839278"/>
                  <a:pt x="3109405" y="1844040"/>
                  <a:pt x="3102749" y="1860233"/>
                </a:cubicBezTo>
                <a:cubicBezTo>
                  <a:pt x="3097994" y="1870710"/>
                  <a:pt x="3088485" y="1864043"/>
                  <a:pt x="3081829" y="1865948"/>
                </a:cubicBezTo>
                <a:cubicBezTo>
                  <a:pt x="3074222" y="1868805"/>
                  <a:pt x="3061860" y="1865948"/>
                  <a:pt x="3060910" y="1875473"/>
                </a:cubicBezTo>
                <a:cubicBezTo>
                  <a:pt x="3059959" y="1882140"/>
                  <a:pt x="3067566" y="1888808"/>
                  <a:pt x="3075173" y="1893570"/>
                </a:cubicBezTo>
                <a:cubicBezTo>
                  <a:pt x="3054253" y="1887855"/>
                  <a:pt x="3038088" y="1904048"/>
                  <a:pt x="3016218" y="1901190"/>
                </a:cubicBezTo>
                <a:cubicBezTo>
                  <a:pt x="2994348" y="1898333"/>
                  <a:pt x="2969624" y="1906905"/>
                  <a:pt x="2947754" y="1913573"/>
                </a:cubicBezTo>
                <a:cubicBezTo>
                  <a:pt x="2877388" y="1936433"/>
                  <a:pt x="2808924" y="1964055"/>
                  <a:pt x="2738558" y="1984058"/>
                </a:cubicBezTo>
                <a:cubicBezTo>
                  <a:pt x="2670095" y="2004060"/>
                  <a:pt x="2605434" y="2033588"/>
                  <a:pt x="2536970" y="2051685"/>
                </a:cubicBezTo>
                <a:cubicBezTo>
                  <a:pt x="2451390" y="2073593"/>
                  <a:pt x="2376270" y="2118360"/>
                  <a:pt x="2295445" y="2147888"/>
                </a:cubicBezTo>
                <a:cubicBezTo>
                  <a:pt x="2265967" y="2158365"/>
                  <a:pt x="2241244" y="2175510"/>
                  <a:pt x="2212717" y="2186940"/>
                </a:cubicBezTo>
                <a:cubicBezTo>
                  <a:pt x="2199405" y="2192655"/>
                  <a:pt x="2187043" y="2202180"/>
                  <a:pt x="2170878" y="2190750"/>
                </a:cubicBezTo>
                <a:cubicBezTo>
                  <a:pt x="2166124" y="2186940"/>
                  <a:pt x="2152811" y="2189798"/>
                  <a:pt x="2145204" y="2196465"/>
                </a:cubicBezTo>
                <a:cubicBezTo>
                  <a:pt x="2116677" y="2225040"/>
                  <a:pt x="2077691" y="2224088"/>
                  <a:pt x="2042508" y="2232660"/>
                </a:cubicBezTo>
                <a:cubicBezTo>
                  <a:pt x="2012080" y="2240280"/>
                  <a:pt x="1983553" y="2253615"/>
                  <a:pt x="1955026" y="2266950"/>
                </a:cubicBezTo>
                <a:cubicBezTo>
                  <a:pt x="1944567" y="2271713"/>
                  <a:pt x="1945518" y="2280285"/>
                  <a:pt x="1955026" y="2288858"/>
                </a:cubicBezTo>
                <a:cubicBezTo>
                  <a:pt x="1970241" y="2304098"/>
                  <a:pt x="1987357" y="2315528"/>
                  <a:pt x="2003522" y="2327910"/>
                </a:cubicBezTo>
                <a:cubicBezTo>
                  <a:pt x="2059624" y="2373630"/>
                  <a:pt x="2115727" y="2420303"/>
                  <a:pt x="2172780" y="2465070"/>
                </a:cubicBezTo>
                <a:cubicBezTo>
                  <a:pt x="2264065" y="2537460"/>
                  <a:pt x="2358203" y="2607945"/>
                  <a:pt x="2447587" y="2682240"/>
                </a:cubicBezTo>
                <a:cubicBezTo>
                  <a:pt x="2485622" y="2713673"/>
                  <a:pt x="2526510" y="2741295"/>
                  <a:pt x="2564546" y="2772728"/>
                </a:cubicBezTo>
                <a:cubicBezTo>
                  <a:pt x="2630157" y="2827973"/>
                  <a:pt x="2701474" y="2877503"/>
                  <a:pt x="2769938" y="2930843"/>
                </a:cubicBezTo>
                <a:cubicBezTo>
                  <a:pt x="2812728" y="2964180"/>
                  <a:pt x="2855518" y="2997518"/>
                  <a:pt x="2898308" y="3029903"/>
                </a:cubicBezTo>
                <a:cubicBezTo>
                  <a:pt x="2937294" y="3058478"/>
                  <a:pt x="2974379" y="3090863"/>
                  <a:pt x="3015267" y="3115628"/>
                </a:cubicBezTo>
                <a:cubicBezTo>
                  <a:pt x="3048548" y="3135630"/>
                  <a:pt x="3074222" y="3163253"/>
                  <a:pt x="3103700" y="3187065"/>
                </a:cubicBezTo>
                <a:cubicBezTo>
                  <a:pt x="3117012" y="3197543"/>
                  <a:pt x="3134128" y="3198495"/>
                  <a:pt x="3144588" y="3208973"/>
                </a:cubicBezTo>
                <a:cubicBezTo>
                  <a:pt x="3172164" y="3236595"/>
                  <a:pt x="3203543" y="3257550"/>
                  <a:pt x="3232070" y="3284220"/>
                </a:cubicBezTo>
                <a:cubicBezTo>
                  <a:pt x="3249186" y="3300413"/>
                  <a:pt x="3267252" y="3315653"/>
                  <a:pt x="3283418" y="3338513"/>
                </a:cubicBezTo>
                <a:cubicBezTo>
                  <a:pt x="3272007" y="3333750"/>
                  <a:pt x="3265351" y="3337560"/>
                  <a:pt x="3258694" y="3342323"/>
                </a:cubicBezTo>
                <a:cubicBezTo>
                  <a:pt x="3213052" y="3373755"/>
                  <a:pt x="3167409" y="3405188"/>
                  <a:pt x="3121767" y="3435668"/>
                </a:cubicBezTo>
                <a:cubicBezTo>
                  <a:pt x="3095142" y="3453765"/>
                  <a:pt x="3068517" y="3470910"/>
                  <a:pt x="3041892" y="3489008"/>
                </a:cubicBezTo>
                <a:cubicBezTo>
                  <a:pt x="3031432" y="3496628"/>
                  <a:pt x="3022874" y="3495675"/>
                  <a:pt x="3012414" y="3489008"/>
                </a:cubicBezTo>
                <a:cubicBezTo>
                  <a:pt x="2989593" y="3475673"/>
                  <a:pt x="2971526" y="3457575"/>
                  <a:pt x="2948705" y="3443288"/>
                </a:cubicBezTo>
                <a:cubicBezTo>
                  <a:pt x="2932540" y="3433763"/>
                  <a:pt x="2917326" y="3425190"/>
                  <a:pt x="2900209" y="3417570"/>
                </a:cubicBezTo>
                <a:cubicBezTo>
                  <a:pt x="2885946" y="3411855"/>
                  <a:pt x="2866928" y="3409950"/>
                  <a:pt x="2867879" y="3385185"/>
                </a:cubicBezTo>
                <a:cubicBezTo>
                  <a:pt x="2867879" y="3378518"/>
                  <a:pt x="2855518" y="3369945"/>
                  <a:pt x="2846960" y="3365183"/>
                </a:cubicBezTo>
                <a:cubicBezTo>
                  <a:pt x="2823188" y="3354705"/>
                  <a:pt x="2804170" y="3337560"/>
                  <a:pt x="2787054" y="3320415"/>
                </a:cubicBezTo>
                <a:cubicBezTo>
                  <a:pt x="2760429" y="3294698"/>
                  <a:pt x="2730951" y="3271838"/>
                  <a:pt x="2695768" y="3259455"/>
                </a:cubicBezTo>
                <a:cubicBezTo>
                  <a:pt x="2687210" y="3256598"/>
                  <a:pt x="2685309" y="3248978"/>
                  <a:pt x="2680554" y="3245168"/>
                </a:cubicBezTo>
                <a:cubicBezTo>
                  <a:pt x="2674849" y="3240405"/>
                  <a:pt x="2670095" y="3230880"/>
                  <a:pt x="2660586" y="3232785"/>
                </a:cubicBezTo>
                <a:cubicBezTo>
                  <a:pt x="2651077" y="3234690"/>
                  <a:pt x="2659635" y="3247073"/>
                  <a:pt x="2651077" y="3251835"/>
                </a:cubicBezTo>
                <a:cubicBezTo>
                  <a:pt x="2639666" y="3239453"/>
                  <a:pt x="2618747" y="3224213"/>
                  <a:pt x="2617796" y="3217545"/>
                </a:cubicBezTo>
                <a:cubicBezTo>
                  <a:pt x="2613041" y="3187065"/>
                  <a:pt x="2586416" y="3181350"/>
                  <a:pt x="2570251" y="3166110"/>
                </a:cubicBezTo>
                <a:cubicBezTo>
                  <a:pt x="2551234" y="3148013"/>
                  <a:pt x="2533167" y="3128010"/>
                  <a:pt x="2508444" y="3114675"/>
                </a:cubicBezTo>
                <a:cubicBezTo>
                  <a:pt x="2485622" y="3103245"/>
                  <a:pt x="2469457" y="3081338"/>
                  <a:pt x="2448537" y="3065145"/>
                </a:cubicBezTo>
                <a:cubicBezTo>
                  <a:pt x="2383877" y="3013710"/>
                  <a:pt x="2318266" y="2962275"/>
                  <a:pt x="2252655" y="2912745"/>
                </a:cubicBezTo>
                <a:cubicBezTo>
                  <a:pt x="2212717" y="2883218"/>
                  <a:pt x="2179436" y="2845118"/>
                  <a:pt x="2136646" y="2819400"/>
                </a:cubicBezTo>
                <a:cubicBezTo>
                  <a:pt x="2059624" y="2773680"/>
                  <a:pt x="1993062" y="2712720"/>
                  <a:pt x="1912236" y="2672715"/>
                </a:cubicBezTo>
                <a:cubicBezTo>
                  <a:pt x="1891317" y="2662238"/>
                  <a:pt x="1876103" y="2643188"/>
                  <a:pt x="1856134" y="2631758"/>
                </a:cubicBezTo>
                <a:cubicBezTo>
                  <a:pt x="1852331" y="2629853"/>
                  <a:pt x="1853281" y="2608898"/>
                  <a:pt x="1842822" y="2606040"/>
                </a:cubicBezTo>
                <a:cubicBezTo>
                  <a:pt x="1807639" y="2596515"/>
                  <a:pt x="1792425" y="2558415"/>
                  <a:pt x="1756291" y="2551748"/>
                </a:cubicBezTo>
                <a:cubicBezTo>
                  <a:pt x="1752487" y="2550795"/>
                  <a:pt x="1747733" y="2546985"/>
                  <a:pt x="1746782" y="2544128"/>
                </a:cubicBezTo>
                <a:cubicBezTo>
                  <a:pt x="1740126" y="2508885"/>
                  <a:pt x="1700188" y="2506980"/>
                  <a:pt x="1683072" y="2481263"/>
                </a:cubicBezTo>
                <a:cubicBezTo>
                  <a:pt x="1680220" y="2476500"/>
                  <a:pt x="1672613" y="2471738"/>
                  <a:pt x="1665005" y="2474595"/>
                </a:cubicBezTo>
                <a:cubicBezTo>
                  <a:pt x="1656448" y="2478405"/>
                  <a:pt x="1656448" y="2487930"/>
                  <a:pt x="1655497" y="2496503"/>
                </a:cubicBezTo>
                <a:cubicBezTo>
                  <a:pt x="1653595" y="2546985"/>
                  <a:pt x="1663104" y="2597468"/>
                  <a:pt x="1666907" y="2646998"/>
                </a:cubicBezTo>
                <a:cubicBezTo>
                  <a:pt x="1675465" y="2733675"/>
                  <a:pt x="1684974" y="2820353"/>
                  <a:pt x="1695434" y="2907983"/>
                </a:cubicBezTo>
                <a:cubicBezTo>
                  <a:pt x="1703992" y="2979420"/>
                  <a:pt x="1710648" y="3051810"/>
                  <a:pt x="1722059" y="3123248"/>
                </a:cubicBezTo>
                <a:cubicBezTo>
                  <a:pt x="1731568" y="3185160"/>
                  <a:pt x="1733470" y="3248978"/>
                  <a:pt x="1742027" y="3310890"/>
                </a:cubicBezTo>
                <a:cubicBezTo>
                  <a:pt x="1749635" y="3369945"/>
                  <a:pt x="1748684" y="3429953"/>
                  <a:pt x="1769603" y="3487103"/>
                </a:cubicBezTo>
                <a:cubicBezTo>
                  <a:pt x="1770554" y="3489008"/>
                  <a:pt x="1770554" y="3489960"/>
                  <a:pt x="1770554" y="3491865"/>
                </a:cubicBezTo>
                <a:cubicBezTo>
                  <a:pt x="1766751" y="3536633"/>
                  <a:pt x="1786719" y="3579495"/>
                  <a:pt x="1785768" y="3623310"/>
                </a:cubicBezTo>
                <a:cubicBezTo>
                  <a:pt x="1784817" y="3665220"/>
                  <a:pt x="1800032" y="3703320"/>
                  <a:pt x="1803835" y="3743325"/>
                </a:cubicBezTo>
                <a:cubicBezTo>
                  <a:pt x="1805737" y="3769995"/>
                  <a:pt x="1817148" y="3797618"/>
                  <a:pt x="1814295" y="3820478"/>
                </a:cubicBezTo>
                <a:cubicBezTo>
                  <a:pt x="1810491" y="3854768"/>
                  <a:pt x="1821902" y="3889058"/>
                  <a:pt x="1810491" y="3920490"/>
                </a:cubicBezTo>
                <a:cubicBezTo>
                  <a:pt x="1804786" y="3903345"/>
                  <a:pt x="1804786" y="3903345"/>
                  <a:pt x="1774358" y="3897630"/>
                </a:cubicBezTo>
                <a:cubicBezTo>
                  <a:pt x="1700188" y="3882390"/>
                  <a:pt x="1626970" y="3867150"/>
                  <a:pt x="1552801" y="3851910"/>
                </a:cubicBezTo>
                <a:cubicBezTo>
                  <a:pt x="1509060" y="3843338"/>
                  <a:pt x="1510962" y="3842385"/>
                  <a:pt x="1502404" y="3797618"/>
                </a:cubicBezTo>
                <a:cubicBezTo>
                  <a:pt x="1494797" y="3758565"/>
                  <a:pt x="1501453" y="3716655"/>
                  <a:pt x="1476730" y="3681413"/>
                </a:cubicBezTo>
                <a:cubicBezTo>
                  <a:pt x="1490993" y="3657600"/>
                  <a:pt x="1481484" y="3632835"/>
                  <a:pt x="1478631" y="3609023"/>
                </a:cubicBezTo>
                <a:cubicBezTo>
                  <a:pt x="1473877" y="3563303"/>
                  <a:pt x="1469123" y="3517583"/>
                  <a:pt x="1463417" y="3470910"/>
                </a:cubicBezTo>
                <a:cubicBezTo>
                  <a:pt x="1462466" y="3464243"/>
                  <a:pt x="1461515" y="3456623"/>
                  <a:pt x="1457712" y="3451860"/>
                </a:cubicBezTo>
                <a:cubicBezTo>
                  <a:pt x="1447252" y="3440430"/>
                  <a:pt x="1445350" y="3429953"/>
                  <a:pt x="1447252" y="3414713"/>
                </a:cubicBezTo>
                <a:cubicBezTo>
                  <a:pt x="1450105" y="3397568"/>
                  <a:pt x="1443449" y="3394710"/>
                  <a:pt x="1423480" y="3404235"/>
                </a:cubicBezTo>
                <a:cubicBezTo>
                  <a:pt x="1422529" y="3387090"/>
                  <a:pt x="1432989" y="3369945"/>
                  <a:pt x="1418725" y="3355658"/>
                </a:cubicBezTo>
                <a:cubicBezTo>
                  <a:pt x="1442498" y="3340418"/>
                  <a:pt x="1429185" y="3318510"/>
                  <a:pt x="1428234" y="3299460"/>
                </a:cubicBezTo>
                <a:cubicBezTo>
                  <a:pt x="1422529" y="3214688"/>
                  <a:pt x="1414922" y="3129915"/>
                  <a:pt x="1408266" y="3045143"/>
                </a:cubicBezTo>
                <a:cubicBezTo>
                  <a:pt x="1407315" y="3036570"/>
                  <a:pt x="1406364" y="3026093"/>
                  <a:pt x="1398757" y="3023235"/>
                </a:cubicBezTo>
                <a:cubicBezTo>
                  <a:pt x="1388297" y="3019425"/>
                  <a:pt x="1384493" y="3030855"/>
                  <a:pt x="1381641" y="3037523"/>
                </a:cubicBezTo>
                <a:cubicBezTo>
                  <a:pt x="1363574" y="3070860"/>
                  <a:pt x="1344556" y="3105150"/>
                  <a:pt x="1328391" y="3140393"/>
                </a:cubicBezTo>
                <a:cubicBezTo>
                  <a:pt x="1308422" y="3186113"/>
                  <a:pt x="1279896" y="3228975"/>
                  <a:pt x="1260878" y="3275648"/>
                </a:cubicBezTo>
                <a:cubicBezTo>
                  <a:pt x="1234253" y="3341370"/>
                  <a:pt x="1194316" y="3400425"/>
                  <a:pt x="1167691" y="3467100"/>
                </a:cubicBezTo>
                <a:cubicBezTo>
                  <a:pt x="1149624" y="3512820"/>
                  <a:pt x="1122048" y="3554730"/>
                  <a:pt x="1100178" y="3599498"/>
                </a:cubicBezTo>
                <a:cubicBezTo>
                  <a:pt x="1088767" y="3621405"/>
                  <a:pt x="1076406" y="3643313"/>
                  <a:pt x="1068799" y="3667125"/>
                </a:cubicBezTo>
                <a:cubicBezTo>
                  <a:pt x="1060241" y="3693795"/>
                  <a:pt x="1045026" y="3715703"/>
                  <a:pt x="1031714" y="3738563"/>
                </a:cubicBezTo>
                <a:cubicBezTo>
                  <a:pt x="1022205" y="3754755"/>
                  <a:pt x="1016500" y="3771900"/>
                  <a:pt x="1010794" y="3789045"/>
                </a:cubicBezTo>
                <a:cubicBezTo>
                  <a:pt x="1006040" y="3803333"/>
                  <a:pt x="1000335" y="3814763"/>
                  <a:pt x="989875" y="3825240"/>
                </a:cubicBezTo>
                <a:cubicBezTo>
                  <a:pt x="978464" y="3836670"/>
                  <a:pt x="973710" y="3851910"/>
                  <a:pt x="968004" y="3867150"/>
                </a:cubicBezTo>
                <a:cubicBezTo>
                  <a:pt x="962299" y="3884295"/>
                  <a:pt x="957545" y="3901440"/>
                  <a:pt x="945183" y="3914775"/>
                </a:cubicBezTo>
                <a:cubicBezTo>
                  <a:pt x="934723" y="3926205"/>
                  <a:pt x="926165" y="3936683"/>
                  <a:pt x="927116" y="3953828"/>
                </a:cubicBezTo>
                <a:cubicBezTo>
                  <a:pt x="928067" y="3968115"/>
                  <a:pt x="909049" y="3974783"/>
                  <a:pt x="905246" y="3982403"/>
                </a:cubicBezTo>
                <a:cubicBezTo>
                  <a:pt x="896688" y="4001453"/>
                  <a:pt x="880523" y="4012883"/>
                  <a:pt x="871014" y="4027170"/>
                </a:cubicBezTo>
                <a:cubicBezTo>
                  <a:pt x="839634" y="3996690"/>
                  <a:pt x="808255" y="3965258"/>
                  <a:pt x="776876" y="3933825"/>
                </a:cubicBezTo>
                <a:cubicBezTo>
                  <a:pt x="740742" y="3896678"/>
                  <a:pt x="704608" y="3859530"/>
                  <a:pt x="667524" y="3823335"/>
                </a:cubicBezTo>
                <a:cubicBezTo>
                  <a:pt x="658015" y="3813810"/>
                  <a:pt x="663720" y="3806190"/>
                  <a:pt x="666573" y="3798570"/>
                </a:cubicBezTo>
                <a:cubicBezTo>
                  <a:pt x="684640" y="3756660"/>
                  <a:pt x="707461" y="3716655"/>
                  <a:pt x="716019" y="3669983"/>
                </a:cubicBezTo>
                <a:cubicBezTo>
                  <a:pt x="717921" y="3656648"/>
                  <a:pt x="735037" y="3656648"/>
                  <a:pt x="741693" y="3643313"/>
                </a:cubicBezTo>
                <a:cubicBezTo>
                  <a:pt x="764514" y="3598545"/>
                  <a:pt x="780679" y="3550920"/>
                  <a:pt x="812059" y="3509963"/>
                </a:cubicBezTo>
                <a:cubicBezTo>
                  <a:pt x="819666" y="3500438"/>
                  <a:pt x="821568" y="3489008"/>
                  <a:pt x="821568" y="3476625"/>
                </a:cubicBezTo>
                <a:cubicBezTo>
                  <a:pt x="821568" y="3469005"/>
                  <a:pt x="819666" y="3462338"/>
                  <a:pt x="828224" y="3456623"/>
                </a:cubicBezTo>
                <a:cubicBezTo>
                  <a:pt x="833929" y="3452813"/>
                  <a:pt x="839634" y="3443288"/>
                  <a:pt x="838684" y="3438525"/>
                </a:cubicBezTo>
                <a:cubicBezTo>
                  <a:pt x="835831" y="3427095"/>
                  <a:pt x="824420" y="3438525"/>
                  <a:pt x="816813" y="3433763"/>
                </a:cubicBezTo>
                <a:cubicBezTo>
                  <a:pt x="859603" y="3386138"/>
                  <a:pt x="893835" y="3331845"/>
                  <a:pt x="920460" y="3274695"/>
                </a:cubicBezTo>
                <a:cubicBezTo>
                  <a:pt x="940429" y="3231833"/>
                  <a:pt x="964201" y="3189923"/>
                  <a:pt x="985120" y="3147060"/>
                </a:cubicBezTo>
                <a:cubicBezTo>
                  <a:pt x="1019352" y="3077528"/>
                  <a:pt x="1055486" y="3008948"/>
                  <a:pt x="1089718" y="2939415"/>
                </a:cubicBezTo>
                <a:cubicBezTo>
                  <a:pt x="1122048" y="2875598"/>
                  <a:pt x="1147722" y="2809875"/>
                  <a:pt x="1173396" y="2743200"/>
                </a:cubicBezTo>
                <a:cubicBezTo>
                  <a:pt x="1188611" y="2702243"/>
                  <a:pt x="1200972" y="2660333"/>
                  <a:pt x="1219990" y="2621280"/>
                </a:cubicBezTo>
                <a:cubicBezTo>
                  <a:pt x="1225695" y="2608898"/>
                  <a:pt x="1227597" y="2593658"/>
                  <a:pt x="1245664" y="2590800"/>
                </a:cubicBezTo>
                <a:cubicBezTo>
                  <a:pt x="1253271" y="2589848"/>
                  <a:pt x="1252320" y="2579370"/>
                  <a:pt x="1253271" y="2573655"/>
                </a:cubicBezTo>
                <a:cubicBezTo>
                  <a:pt x="1255173" y="2550795"/>
                  <a:pt x="1266583" y="2532698"/>
                  <a:pt x="1277994" y="2514600"/>
                </a:cubicBezTo>
                <a:cubicBezTo>
                  <a:pt x="1281798" y="2507933"/>
                  <a:pt x="1286552" y="2501265"/>
                  <a:pt x="1281798" y="2493645"/>
                </a:cubicBezTo>
                <a:cubicBezTo>
                  <a:pt x="1277043" y="2486025"/>
                  <a:pt x="1268485" y="2486025"/>
                  <a:pt x="1260878" y="2487930"/>
                </a:cubicBezTo>
                <a:cubicBezTo>
                  <a:pt x="1236155" y="2493645"/>
                  <a:pt x="1213334" y="2505075"/>
                  <a:pt x="1185758" y="2499360"/>
                </a:cubicBezTo>
                <a:cubicBezTo>
                  <a:pt x="1172445" y="2496503"/>
                  <a:pt x="1165789" y="2517458"/>
                  <a:pt x="1149624" y="2521268"/>
                </a:cubicBezTo>
                <a:cubicBezTo>
                  <a:pt x="1110638" y="2529840"/>
                  <a:pt x="1072602" y="2540318"/>
                  <a:pt x="1035517" y="2556510"/>
                </a:cubicBezTo>
                <a:cubicBezTo>
                  <a:pt x="1028861" y="2559368"/>
                  <a:pt x="1022205" y="2558415"/>
                  <a:pt x="1015549" y="2555558"/>
                </a:cubicBezTo>
                <a:cubicBezTo>
                  <a:pt x="1009843" y="2552700"/>
                  <a:pt x="1002236" y="2552700"/>
                  <a:pt x="999384" y="2557463"/>
                </a:cubicBezTo>
                <a:cubicBezTo>
                  <a:pt x="972759" y="2589848"/>
                  <a:pt x="931871" y="2587943"/>
                  <a:pt x="896688" y="2600325"/>
                </a:cubicBezTo>
                <a:cubicBezTo>
                  <a:pt x="858652" y="2613660"/>
                  <a:pt x="820617" y="2634615"/>
                  <a:pt x="779728" y="2635568"/>
                </a:cubicBezTo>
                <a:cubicBezTo>
                  <a:pt x="740742" y="2636520"/>
                  <a:pt x="708412" y="2655570"/>
                  <a:pt x="672278" y="2664143"/>
                </a:cubicBezTo>
                <a:cubicBezTo>
                  <a:pt x="602863" y="2681288"/>
                  <a:pt x="535350" y="2705100"/>
                  <a:pt x="464984" y="2720340"/>
                </a:cubicBezTo>
                <a:cubicBezTo>
                  <a:pt x="381306" y="2737485"/>
                  <a:pt x="300481" y="2768918"/>
                  <a:pt x="216803" y="2780348"/>
                </a:cubicBezTo>
                <a:cubicBezTo>
                  <a:pt x="173062" y="2786063"/>
                  <a:pt x="132173" y="2808923"/>
                  <a:pt x="87482" y="2807018"/>
                </a:cubicBezTo>
                <a:cubicBezTo>
                  <a:pt x="88433" y="2799398"/>
                  <a:pt x="97941" y="2804160"/>
                  <a:pt x="98892" y="2796540"/>
                </a:cubicBezTo>
                <a:cubicBezTo>
                  <a:pt x="31379" y="2767013"/>
                  <a:pt x="24723" y="2701290"/>
                  <a:pt x="10460" y="2640330"/>
                </a:cubicBezTo>
                <a:cubicBezTo>
                  <a:pt x="5705" y="2620328"/>
                  <a:pt x="3804" y="2599373"/>
                  <a:pt x="0" y="2578418"/>
                </a:cubicBezTo>
                <a:cubicBezTo>
                  <a:pt x="0" y="2556510"/>
                  <a:pt x="0" y="2534603"/>
                  <a:pt x="0" y="2512695"/>
                </a:cubicBezTo>
                <a:cubicBezTo>
                  <a:pt x="19969" y="2514600"/>
                  <a:pt x="41839" y="2522220"/>
                  <a:pt x="59906" y="2516505"/>
                </a:cubicBezTo>
                <a:cubicBezTo>
                  <a:pt x="124566" y="2495550"/>
                  <a:pt x="189227" y="2477453"/>
                  <a:pt x="256740" y="2468880"/>
                </a:cubicBezTo>
                <a:cubicBezTo>
                  <a:pt x="306186" y="2462213"/>
                  <a:pt x="351829" y="2438400"/>
                  <a:pt x="400324" y="2426018"/>
                </a:cubicBezTo>
                <a:cubicBezTo>
                  <a:pt x="437409" y="2416493"/>
                  <a:pt x="470690" y="2397443"/>
                  <a:pt x="506823" y="2383155"/>
                </a:cubicBezTo>
                <a:cubicBezTo>
                  <a:pt x="536301" y="2370773"/>
                  <a:pt x="562926" y="2355533"/>
                  <a:pt x="596207" y="2346960"/>
                </a:cubicBezTo>
                <a:cubicBezTo>
                  <a:pt x="640899" y="2335530"/>
                  <a:pt x="684640" y="2319338"/>
                  <a:pt x="729331" y="2306955"/>
                </a:cubicBezTo>
                <a:cubicBezTo>
                  <a:pt x="824420" y="2282190"/>
                  <a:pt x="918558" y="2252663"/>
                  <a:pt x="1013647" y="2225040"/>
                </a:cubicBezTo>
                <a:cubicBezTo>
                  <a:pt x="1082111" y="2205038"/>
                  <a:pt x="1145821" y="2173605"/>
                  <a:pt x="1216186" y="2158365"/>
                </a:cubicBezTo>
                <a:cubicBezTo>
                  <a:pt x="1239008" y="2153603"/>
                  <a:pt x="1241860" y="2137410"/>
                  <a:pt x="1222842" y="2120265"/>
                </a:cubicBezTo>
                <a:cubicBezTo>
                  <a:pt x="1187660" y="2087880"/>
                  <a:pt x="1152477" y="2055495"/>
                  <a:pt x="1115392" y="2025968"/>
                </a:cubicBezTo>
                <a:cubicBezTo>
                  <a:pt x="1098276" y="2011680"/>
                  <a:pt x="1084964" y="1993583"/>
                  <a:pt x="1066897" y="1980248"/>
                </a:cubicBezTo>
                <a:cubicBezTo>
                  <a:pt x="1044075" y="1963103"/>
                  <a:pt x="1014598" y="1947863"/>
                  <a:pt x="1009843" y="1913573"/>
                </a:cubicBezTo>
                <a:cubicBezTo>
                  <a:pt x="1008892" y="1905953"/>
                  <a:pt x="1001285" y="1906905"/>
                  <a:pt x="995580" y="1905000"/>
                </a:cubicBezTo>
                <a:cubicBezTo>
                  <a:pt x="972759" y="1896428"/>
                  <a:pt x="953741" y="1884045"/>
                  <a:pt x="937576" y="1864995"/>
                </a:cubicBezTo>
                <a:cubicBezTo>
                  <a:pt x="918558" y="1842135"/>
                  <a:pt x="898590" y="1819275"/>
                  <a:pt x="867210" y="1810703"/>
                </a:cubicBezTo>
                <a:cubicBezTo>
                  <a:pt x="856750" y="1807845"/>
                  <a:pt x="848192" y="1800225"/>
                  <a:pt x="849143" y="1785938"/>
                </a:cubicBezTo>
                <a:cubicBezTo>
                  <a:pt x="850094" y="1776413"/>
                  <a:pt x="843438" y="1765935"/>
                  <a:pt x="836782" y="1765935"/>
                </a:cubicBezTo>
                <a:cubicBezTo>
                  <a:pt x="808255" y="1768793"/>
                  <a:pt x="791139" y="1747838"/>
                  <a:pt x="777827" y="1732598"/>
                </a:cubicBezTo>
                <a:cubicBezTo>
                  <a:pt x="731233" y="1679258"/>
                  <a:pt x="667524" y="1645920"/>
                  <a:pt x="621881" y="1589723"/>
                </a:cubicBezTo>
                <a:cubicBezTo>
                  <a:pt x="592403" y="1553528"/>
                  <a:pt x="551515" y="1526858"/>
                  <a:pt x="515381" y="1494473"/>
                </a:cubicBezTo>
                <a:cubicBezTo>
                  <a:pt x="446918" y="1432560"/>
                  <a:pt x="382257" y="1368743"/>
                  <a:pt x="313793" y="1306830"/>
                </a:cubicBezTo>
                <a:cubicBezTo>
                  <a:pt x="293825" y="1288733"/>
                  <a:pt x="278610" y="1266825"/>
                  <a:pt x="256740" y="1250633"/>
                </a:cubicBezTo>
                <a:cubicBezTo>
                  <a:pt x="227262" y="1227773"/>
                  <a:pt x="199687" y="1201103"/>
                  <a:pt x="180669" y="1167765"/>
                </a:cubicBezTo>
                <a:cubicBezTo>
                  <a:pt x="171160" y="1150620"/>
                  <a:pt x="159749" y="1139190"/>
                  <a:pt x="143584" y="1131570"/>
                </a:cubicBezTo>
                <a:cubicBezTo>
                  <a:pt x="116959" y="1120140"/>
                  <a:pt x="107450" y="1093470"/>
                  <a:pt x="86531" y="1076325"/>
                </a:cubicBezTo>
                <a:cubicBezTo>
                  <a:pt x="97941" y="1076325"/>
                  <a:pt x="98892" y="1089660"/>
                  <a:pt x="109352" y="1089660"/>
                </a:cubicBezTo>
                <a:cubicBezTo>
                  <a:pt x="114107" y="1087755"/>
                  <a:pt x="114107" y="1083945"/>
                  <a:pt x="113156" y="1081088"/>
                </a:cubicBezTo>
                <a:cubicBezTo>
                  <a:pt x="104598" y="1040130"/>
                  <a:pt x="116959" y="1004888"/>
                  <a:pt x="142633" y="973455"/>
                </a:cubicBezTo>
                <a:cubicBezTo>
                  <a:pt x="182571" y="924878"/>
                  <a:pt x="234869" y="891540"/>
                  <a:pt x="286217" y="856298"/>
                </a:cubicBezTo>
                <a:cubicBezTo>
                  <a:pt x="294775" y="849630"/>
                  <a:pt x="300481" y="856298"/>
                  <a:pt x="303333" y="863918"/>
                </a:cubicBezTo>
                <a:cubicBezTo>
                  <a:pt x="314744" y="899160"/>
                  <a:pt x="342320" y="921068"/>
                  <a:pt x="369896" y="943928"/>
                </a:cubicBezTo>
                <a:cubicBezTo>
                  <a:pt x="390815" y="961073"/>
                  <a:pt x="409833" y="980123"/>
                  <a:pt x="427900" y="1000125"/>
                </a:cubicBezTo>
                <a:cubicBezTo>
                  <a:pt x="491609" y="1068705"/>
                  <a:pt x="560073" y="1133475"/>
                  <a:pt x="636144" y="1188720"/>
                </a:cubicBezTo>
                <a:cubicBezTo>
                  <a:pt x="661818" y="1207770"/>
                  <a:pt x="683689" y="1231583"/>
                  <a:pt x="711264" y="1245870"/>
                </a:cubicBezTo>
                <a:cubicBezTo>
                  <a:pt x="736939" y="1259205"/>
                  <a:pt x="766416" y="1263015"/>
                  <a:pt x="776876" y="1296353"/>
                </a:cubicBezTo>
                <a:cubicBezTo>
                  <a:pt x="778778" y="1302068"/>
                  <a:pt x="786385" y="1305878"/>
                  <a:pt x="792090" y="1309688"/>
                </a:cubicBezTo>
                <a:cubicBezTo>
                  <a:pt x="816813" y="1323975"/>
                  <a:pt x="836782" y="1343025"/>
                  <a:pt x="857701" y="1362075"/>
                </a:cubicBezTo>
                <a:cubicBezTo>
                  <a:pt x="947085" y="1442085"/>
                  <a:pt x="1032665" y="1525905"/>
                  <a:pt x="1125852" y="1601153"/>
                </a:cubicBezTo>
                <a:cubicBezTo>
                  <a:pt x="1164838" y="1632585"/>
                  <a:pt x="1198119" y="1670685"/>
                  <a:pt x="1247566" y="1687830"/>
                </a:cubicBezTo>
                <a:cubicBezTo>
                  <a:pt x="1253271" y="1679258"/>
                  <a:pt x="1251369" y="1668780"/>
                  <a:pt x="1251369" y="1659255"/>
                </a:cubicBezTo>
                <a:cubicBezTo>
                  <a:pt x="1249467" y="1583055"/>
                  <a:pt x="1247566" y="1507808"/>
                  <a:pt x="1245664" y="1431608"/>
                </a:cubicBezTo>
                <a:cubicBezTo>
                  <a:pt x="1244713" y="1387793"/>
                  <a:pt x="1244713" y="1343978"/>
                  <a:pt x="1242811" y="1300163"/>
                </a:cubicBezTo>
                <a:cubicBezTo>
                  <a:pt x="1241860" y="1284923"/>
                  <a:pt x="1258976" y="1273493"/>
                  <a:pt x="1249467" y="1260158"/>
                </a:cubicBezTo>
                <a:cubicBezTo>
                  <a:pt x="1237106" y="1242060"/>
                  <a:pt x="1241860" y="1222058"/>
                  <a:pt x="1240909" y="1203008"/>
                </a:cubicBezTo>
                <a:cubicBezTo>
                  <a:pt x="1239008" y="1174433"/>
                  <a:pt x="1246615" y="1144905"/>
                  <a:pt x="1238057" y="1117283"/>
                </a:cubicBezTo>
                <a:cubicBezTo>
                  <a:pt x="1233302" y="1102043"/>
                  <a:pt x="1229499" y="1089660"/>
                  <a:pt x="1239008" y="1074420"/>
                </a:cubicBezTo>
                <a:cubicBezTo>
                  <a:pt x="1243762" y="1066800"/>
                  <a:pt x="1245664" y="1055370"/>
                  <a:pt x="1237106" y="1048703"/>
                </a:cubicBezTo>
                <a:cubicBezTo>
                  <a:pt x="1225695" y="1040130"/>
                  <a:pt x="1226646" y="1030605"/>
                  <a:pt x="1227597" y="1019175"/>
                </a:cubicBezTo>
                <a:cubicBezTo>
                  <a:pt x="1231400" y="935355"/>
                  <a:pt x="1216186" y="852488"/>
                  <a:pt x="1224744" y="768668"/>
                </a:cubicBezTo>
                <a:cubicBezTo>
                  <a:pt x="1229499" y="720090"/>
                  <a:pt x="1221892" y="669608"/>
                  <a:pt x="1220941" y="620078"/>
                </a:cubicBezTo>
                <a:cubicBezTo>
                  <a:pt x="1219990" y="495300"/>
                  <a:pt x="1224744" y="370523"/>
                  <a:pt x="1226646" y="245745"/>
                </a:cubicBezTo>
                <a:cubicBezTo>
                  <a:pt x="1227597" y="218122"/>
                  <a:pt x="1224744" y="188595"/>
                  <a:pt x="1234253" y="162878"/>
                </a:cubicBezTo>
                <a:cubicBezTo>
                  <a:pt x="1242811" y="140018"/>
                  <a:pt x="1241860" y="122872"/>
                  <a:pt x="1236155" y="100965"/>
                </a:cubicBezTo>
                <a:cubicBezTo>
                  <a:pt x="1230450" y="79058"/>
                  <a:pt x="1234253" y="54293"/>
                  <a:pt x="1241860" y="30480"/>
                </a:cubicBezTo>
                <a:cubicBezTo>
                  <a:pt x="1251369" y="36195"/>
                  <a:pt x="1239958" y="44768"/>
                  <a:pt x="1249467" y="49530"/>
                </a:cubicBezTo>
                <a:cubicBezTo>
                  <a:pt x="1269436" y="20955"/>
                  <a:pt x="1302717" y="13335"/>
                  <a:pt x="1333146" y="0"/>
                </a:cubicBezTo>
                <a:cubicBezTo>
                  <a:pt x="1355967" y="5715"/>
                  <a:pt x="1381641" y="5715"/>
                  <a:pt x="1406364" y="5715"/>
                </a:cubicBezTo>
                <a:close/>
              </a:path>
            </a:pathLst>
          </a:custGeom>
          <a:solidFill>
            <a:schemeClr val="bg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Graphic 4">
            <a:extLst>
              <a:ext uri="{FF2B5EF4-FFF2-40B4-BE49-F238E27FC236}">
                <a16:creationId xmlns:a16="http://schemas.microsoft.com/office/drawing/2014/main" id="{FA20F8ED-C7EE-FC5F-6506-BA813F0F52F9}"/>
              </a:ext>
            </a:extLst>
          </p:cNvPr>
          <p:cNvSpPr/>
          <p:nvPr/>
        </p:nvSpPr>
        <p:spPr>
          <a:xfrm>
            <a:off x="804087" y="4941313"/>
            <a:ext cx="460986" cy="537242"/>
          </a:xfrm>
          <a:custGeom>
            <a:avLst/>
            <a:gdLst>
              <a:gd name="connsiteX0" fmla="*/ 1406364 w 3455552"/>
              <a:gd name="connsiteY0" fmla="*/ 5715 h 4027170"/>
              <a:gd name="connsiteX1" fmla="*/ 1515716 w 3455552"/>
              <a:gd name="connsiteY1" fmla="*/ 31432 h 4027170"/>
              <a:gd name="connsiteX2" fmla="*/ 1533783 w 3455552"/>
              <a:gd name="connsiteY2" fmla="*/ 66675 h 4027170"/>
              <a:gd name="connsiteX3" fmla="*/ 1522372 w 3455552"/>
              <a:gd name="connsiteY3" fmla="*/ 104775 h 4027170"/>
              <a:gd name="connsiteX4" fmla="*/ 1516667 w 3455552"/>
              <a:gd name="connsiteY4" fmla="*/ 354330 h 4027170"/>
              <a:gd name="connsiteX5" fmla="*/ 1533783 w 3455552"/>
              <a:gd name="connsiteY5" fmla="*/ 599123 h 4027170"/>
              <a:gd name="connsiteX6" fmla="*/ 1544243 w 3455552"/>
              <a:gd name="connsiteY6" fmla="*/ 703898 h 4027170"/>
              <a:gd name="connsiteX7" fmla="*/ 1553752 w 3455552"/>
              <a:gd name="connsiteY7" fmla="*/ 1072515 h 4027170"/>
              <a:gd name="connsiteX8" fmla="*/ 1568966 w 3455552"/>
              <a:gd name="connsiteY8" fmla="*/ 1283970 h 4027170"/>
              <a:gd name="connsiteX9" fmla="*/ 1571819 w 3455552"/>
              <a:gd name="connsiteY9" fmla="*/ 1481138 h 4027170"/>
              <a:gd name="connsiteX10" fmla="*/ 1582278 w 3455552"/>
              <a:gd name="connsiteY10" fmla="*/ 1819275 h 4027170"/>
              <a:gd name="connsiteX11" fmla="*/ 1592738 w 3455552"/>
              <a:gd name="connsiteY11" fmla="*/ 1850708 h 4027170"/>
              <a:gd name="connsiteX12" fmla="*/ 1612707 w 3455552"/>
              <a:gd name="connsiteY12" fmla="*/ 1828800 h 4027170"/>
              <a:gd name="connsiteX13" fmla="*/ 1681171 w 3455552"/>
              <a:gd name="connsiteY13" fmla="*/ 1705928 h 4027170"/>
              <a:gd name="connsiteX14" fmla="*/ 1701139 w 3455552"/>
              <a:gd name="connsiteY14" fmla="*/ 1684973 h 4027170"/>
              <a:gd name="connsiteX15" fmla="*/ 1718255 w 3455552"/>
              <a:gd name="connsiteY15" fmla="*/ 1643063 h 4027170"/>
              <a:gd name="connsiteX16" fmla="*/ 1754389 w 3455552"/>
              <a:gd name="connsiteY16" fmla="*/ 1576388 h 4027170"/>
              <a:gd name="connsiteX17" fmla="*/ 1764849 w 3455552"/>
              <a:gd name="connsiteY17" fmla="*/ 1545908 h 4027170"/>
              <a:gd name="connsiteX18" fmla="*/ 1768652 w 3455552"/>
              <a:gd name="connsiteY18" fmla="*/ 1531620 h 4027170"/>
              <a:gd name="connsiteX19" fmla="*/ 1828558 w 3455552"/>
              <a:gd name="connsiteY19" fmla="*/ 1413510 h 4027170"/>
              <a:gd name="connsiteX20" fmla="*/ 1893219 w 3455552"/>
              <a:gd name="connsiteY20" fmla="*/ 1291590 h 4027170"/>
              <a:gd name="connsiteX21" fmla="*/ 1966437 w 3455552"/>
              <a:gd name="connsiteY21" fmla="*/ 1160145 h 4027170"/>
              <a:gd name="connsiteX22" fmla="*/ 2032999 w 3455552"/>
              <a:gd name="connsiteY22" fmla="*/ 1037273 h 4027170"/>
              <a:gd name="connsiteX23" fmla="*/ 2168026 w 3455552"/>
              <a:gd name="connsiteY23" fmla="*/ 796290 h 4027170"/>
              <a:gd name="connsiteX24" fmla="*/ 2190847 w 3455552"/>
              <a:gd name="connsiteY24" fmla="*/ 774383 h 4027170"/>
              <a:gd name="connsiteX25" fmla="*/ 2210816 w 3455552"/>
              <a:gd name="connsiteY25" fmla="*/ 741998 h 4027170"/>
              <a:gd name="connsiteX26" fmla="*/ 2244096 w 3455552"/>
              <a:gd name="connsiteY26" fmla="*/ 678180 h 4027170"/>
              <a:gd name="connsiteX27" fmla="*/ 2243146 w 3455552"/>
              <a:gd name="connsiteY27" fmla="*/ 699135 h 4027170"/>
              <a:gd name="connsiteX28" fmla="*/ 2452341 w 3455552"/>
              <a:gd name="connsiteY28" fmla="*/ 762953 h 4027170"/>
              <a:gd name="connsiteX29" fmla="*/ 2504640 w 3455552"/>
              <a:gd name="connsiteY29" fmla="*/ 805815 h 4027170"/>
              <a:gd name="connsiteX30" fmla="*/ 2504640 w 3455552"/>
              <a:gd name="connsiteY30" fmla="*/ 830580 h 4027170"/>
              <a:gd name="connsiteX31" fmla="*/ 2454243 w 3455552"/>
              <a:gd name="connsiteY31" fmla="*/ 899160 h 4027170"/>
              <a:gd name="connsiteX32" fmla="*/ 2376270 w 3455552"/>
              <a:gd name="connsiteY32" fmla="*/ 1034415 h 4027170"/>
              <a:gd name="connsiteX33" fmla="*/ 2305904 w 3455552"/>
              <a:gd name="connsiteY33" fmla="*/ 1162050 h 4027170"/>
              <a:gd name="connsiteX34" fmla="*/ 2291641 w 3455552"/>
              <a:gd name="connsiteY34" fmla="*/ 1204913 h 4027170"/>
              <a:gd name="connsiteX35" fmla="*/ 2258360 w 3455552"/>
              <a:gd name="connsiteY35" fmla="*/ 1290638 h 4027170"/>
              <a:gd name="connsiteX36" fmla="*/ 2256458 w 3455552"/>
              <a:gd name="connsiteY36" fmla="*/ 1310640 h 4027170"/>
              <a:gd name="connsiteX37" fmla="*/ 2248851 w 3455552"/>
              <a:gd name="connsiteY37" fmla="*/ 1336358 h 4027170"/>
              <a:gd name="connsiteX38" fmla="*/ 2219373 w 3455552"/>
              <a:gd name="connsiteY38" fmla="*/ 1387793 h 4027170"/>
              <a:gd name="connsiteX39" fmla="*/ 2205110 w 3455552"/>
              <a:gd name="connsiteY39" fmla="*/ 1419225 h 4027170"/>
              <a:gd name="connsiteX40" fmla="*/ 2135695 w 3455552"/>
              <a:gd name="connsiteY40" fmla="*/ 1546860 h 4027170"/>
              <a:gd name="connsiteX41" fmla="*/ 2071035 w 3455552"/>
              <a:gd name="connsiteY41" fmla="*/ 1664018 h 4027170"/>
              <a:gd name="connsiteX42" fmla="*/ 1976897 w 3455552"/>
              <a:gd name="connsiteY42" fmla="*/ 1860233 h 4027170"/>
              <a:gd name="connsiteX43" fmla="*/ 1955977 w 3455552"/>
              <a:gd name="connsiteY43" fmla="*/ 1900238 h 4027170"/>
              <a:gd name="connsiteX44" fmla="*/ 1954076 w 3455552"/>
              <a:gd name="connsiteY44" fmla="*/ 1918335 h 4027170"/>
              <a:gd name="connsiteX45" fmla="*/ 1971192 w 3455552"/>
              <a:gd name="connsiteY45" fmla="*/ 1918335 h 4027170"/>
              <a:gd name="connsiteX46" fmla="*/ 2226981 w 3455552"/>
              <a:gd name="connsiteY46" fmla="*/ 1832610 h 4027170"/>
              <a:gd name="connsiteX47" fmla="*/ 2472310 w 3455552"/>
              <a:gd name="connsiteY47" fmla="*/ 1751648 h 4027170"/>
              <a:gd name="connsiteX48" fmla="*/ 2709081 w 3455552"/>
              <a:gd name="connsiteY48" fmla="*/ 1670685 h 4027170"/>
              <a:gd name="connsiteX49" fmla="*/ 2941098 w 3455552"/>
              <a:gd name="connsiteY49" fmla="*/ 1590675 h 4027170"/>
              <a:gd name="connsiteX50" fmla="*/ 3038088 w 3455552"/>
              <a:gd name="connsiteY50" fmla="*/ 1558290 h 4027170"/>
              <a:gd name="connsiteX51" fmla="*/ 3163606 w 3455552"/>
              <a:gd name="connsiteY51" fmla="*/ 1507808 h 4027170"/>
              <a:gd name="connsiteX52" fmla="*/ 3216855 w 3455552"/>
              <a:gd name="connsiteY52" fmla="*/ 1497330 h 4027170"/>
              <a:gd name="connsiteX53" fmla="*/ 3235873 w 3455552"/>
              <a:gd name="connsiteY53" fmla="*/ 1494473 h 4027170"/>
              <a:gd name="connsiteX54" fmla="*/ 3364243 w 3455552"/>
              <a:gd name="connsiteY54" fmla="*/ 1442085 h 4027170"/>
              <a:gd name="connsiteX55" fmla="*/ 3436511 w 3455552"/>
              <a:gd name="connsiteY55" fmla="*/ 1429703 h 4027170"/>
              <a:gd name="connsiteX56" fmla="*/ 3446970 w 3455552"/>
              <a:gd name="connsiteY56" fmla="*/ 1442085 h 4027170"/>
              <a:gd name="connsiteX57" fmla="*/ 3455528 w 3455552"/>
              <a:gd name="connsiteY57" fmla="*/ 1714500 h 4027170"/>
              <a:gd name="connsiteX58" fmla="*/ 3412738 w 3455552"/>
              <a:gd name="connsiteY58" fmla="*/ 1746885 h 4027170"/>
              <a:gd name="connsiteX59" fmla="*/ 3332864 w 3455552"/>
              <a:gd name="connsiteY59" fmla="*/ 1780223 h 4027170"/>
              <a:gd name="connsiteX60" fmla="*/ 3291976 w 3455552"/>
              <a:gd name="connsiteY60" fmla="*/ 1789748 h 4027170"/>
              <a:gd name="connsiteX61" fmla="*/ 3282467 w 3455552"/>
              <a:gd name="connsiteY61" fmla="*/ 1792605 h 4027170"/>
              <a:gd name="connsiteX62" fmla="*/ 3138882 w 3455552"/>
              <a:gd name="connsiteY62" fmla="*/ 1836420 h 4027170"/>
              <a:gd name="connsiteX63" fmla="*/ 3102749 w 3455552"/>
              <a:gd name="connsiteY63" fmla="*/ 1860233 h 4027170"/>
              <a:gd name="connsiteX64" fmla="*/ 3081829 w 3455552"/>
              <a:gd name="connsiteY64" fmla="*/ 1865948 h 4027170"/>
              <a:gd name="connsiteX65" fmla="*/ 3060910 w 3455552"/>
              <a:gd name="connsiteY65" fmla="*/ 1875473 h 4027170"/>
              <a:gd name="connsiteX66" fmla="*/ 3075173 w 3455552"/>
              <a:gd name="connsiteY66" fmla="*/ 1893570 h 4027170"/>
              <a:gd name="connsiteX67" fmla="*/ 3016218 w 3455552"/>
              <a:gd name="connsiteY67" fmla="*/ 1901190 h 4027170"/>
              <a:gd name="connsiteX68" fmla="*/ 2947754 w 3455552"/>
              <a:gd name="connsiteY68" fmla="*/ 1913573 h 4027170"/>
              <a:gd name="connsiteX69" fmla="*/ 2738558 w 3455552"/>
              <a:gd name="connsiteY69" fmla="*/ 1984058 h 4027170"/>
              <a:gd name="connsiteX70" fmla="*/ 2536970 w 3455552"/>
              <a:gd name="connsiteY70" fmla="*/ 2051685 h 4027170"/>
              <a:gd name="connsiteX71" fmla="*/ 2295445 w 3455552"/>
              <a:gd name="connsiteY71" fmla="*/ 2147888 h 4027170"/>
              <a:gd name="connsiteX72" fmla="*/ 2212717 w 3455552"/>
              <a:gd name="connsiteY72" fmla="*/ 2186940 h 4027170"/>
              <a:gd name="connsiteX73" fmla="*/ 2170878 w 3455552"/>
              <a:gd name="connsiteY73" fmla="*/ 2190750 h 4027170"/>
              <a:gd name="connsiteX74" fmla="*/ 2145204 w 3455552"/>
              <a:gd name="connsiteY74" fmla="*/ 2196465 h 4027170"/>
              <a:gd name="connsiteX75" fmla="*/ 2042508 w 3455552"/>
              <a:gd name="connsiteY75" fmla="*/ 2232660 h 4027170"/>
              <a:gd name="connsiteX76" fmla="*/ 1955026 w 3455552"/>
              <a:gd name="connsiteY76" fmla="*/ 2266950 h 4027170"/>
              <a:gd name="connsiteX77" fmla="*/ 1955026 w 3455552"/>
              <a:gd name="connsiteY77" fmla="*/ 2288858 h 4027170"/>
              <a:gd name="connsiteX78" fmla="*/ 2003522 w 3455552"/>
              <a:gd name="connsiteY78" fmla="*/ 2327910 h 4027170"/>
              <a:gd name="connsiteX79" fmla="*/ 2172780 w 3455552"/>
              <a:gd name="connsiteY79" fmla="*/ 2465070 h 4027170"/>
              <a:gd name="connsiteX80" fmla="*/ 2447587 w 3455552"/>
              <a:gd name="connsiteY80" fmla="*/ 2682240 h 4027170"/>
              <a:gd name="connsiteX81" fmla="*/ 2564546 w 3455552"/>
              <a:gd name="connsiteY81" fmla="*/ 2772728 h 4027170"/>
              <a:gd name="connsiteX82" fmla="*/ 2769938 w 3455552"/>
              <a:gd name="connsiteY82" fmla="*/ 2930843 h 4027170"/>
              <a:gd name="connsiteX83" fmla="*/ 2898308 w 3455552"/>
              <a:gd name="connsiteY83" fmla="*/ 3029903 h 4027170"/>
              <a:gd name="connsiteX84" fmla="*/ 3015267 w 3455552"/>
              <a:gd name="connsiteY84" fmla="*/ 3115628 h 4027170"/>
              <a:gd name="connsiteX85" fmla="*/ 3103700 w 3455552"/>
              <a:gd name="connsiteY85" fmla="*/ 3187065 h 4027170"/>
              <a:gd name="connsiteX86" fmla="*/ 3144588 w 3455552"/>
              <a:gd name="connsiteY86" fmla="*/ 3208973 h 4027170"/>
              <a:gd name="connsiteX87" fmla="*/ 3232070 w 3455552"/>
              <a:gd name="connsiteY87" fmla="*/ 3284220 h 4027170"/>
              <a:gd name="connsiteX88" fmla="*/ 3283418 w 3455552"/>
              <a:gd name="connsiteY88" fmla="*/ 3338513 h 4027170"/>
              <a:gd name="connsiteX89" fmla="*/ 3258694 w 3455552"/>
              <a:gd name="connsiteY89" fmla="*/ 3342323 h 4027170"/>
              <a:gd name="connsiteX90" fmla="*/ 3121767 w 3455552"/>
              <a:gd name="connsiteY90" fmla="*/ 3435668 h 4027170"/>
              <a:gd name="connsiteX91" fmla="*/ 3041892 w 3455552"/>
              <a:gd name="connsiteY91" fmla="*/ 3489008 h 4027170"/>
              <a:gd name="connsiteX92" fmla="*/ 3012414 w 3455552"/>
              <a:gd name="connsiteY92" fmla="*/ 3489008 h 4027170"/>
              <a:gd name="connsiteX93" fmla="*/ 2948705 w 3455552"/>
              <a:gd name="connsiteY93" fmla="*/ 3443288 h 4027170"/>
              <a:gd name="connsiteX94" fmla="*/ 2900209 w 3455552"/>
              <a:gd name="connsiteY94" fmla="*/ 3417570 h 4027170"/>
              <a:gd name="connsiteX95" fmla="*/ 2867879 w 3455552"/>
              <a:gd name="connsiteY95" fmla="*/ 3385185 h 4027170"/>
              <a:gd name="connsiteX96" fmla="*/ 2846960 w 3455552"/>
              <a:gd name="connsiteY96" fmla="*/ 3365183 h 4027170"/>
              <a:gd name="connsiteX97" fmla="*/ 2787054 w 3455552"/>
              <a:gd name="connsiteY97" fmla="*/ 3320415 h 4027170"/>
              <a:gd name="connsiteX98" fmla="*/ 2695768 w 3455552"/>
              <a:gd name="connsiteY98" fmla="*/ 3259455 h 4027170"/>
              <a:gd name="connsiteX99" fmla="*/ 2680554 w 3455552"/>
              <a:gd name="connsiteY99" fmla="*/ 3245168 h 4027170"/>
              <a:gd name="connsiteX100" fmla="*/ 2660586 w 3455552"/>
              <a:gd name="connsiteY100" fmla="*/ 3232785 h 4027170"/>
              <a:gd name="connsiteX101" fmla="*/ 2651077 w 3455552"/>
              <a:gd name="connsiteY101" fmla="*/ 3251835 h 4027170"/>
              <a:gd name="connsiteX102" fmla="*/ 2617796 w 3455552"/>
              <a:gd name="connsiteY102" fmla="*/ 3217545 h 4027170"/>
              <a:gd name="connsiteX103" fmla="*/ 2570251 w 3455552"/>
              <a:gd name="connsiteY103" fmla="*/ 3166110 h 4027170"/>
              <a:gd name="connsiteX104" fmla="*/ 2508444 w 3455552"/>
              <a:gd name="connsiteY104" fmla="*/ 3114675 h 4027170"/>
              <a:gd name="connsiteX105" fmla="*/ 2448537 w 3455552"/>
              <a:gd name="connsiteY105" fmla="*/ 3065145 h 4027170"/>
              <a:gd name="connsiteX106" fmla="*/ 2252655 w 3455552"/>
              <a:gd name="connsiteY106" fmla="*/ 2912745 h 4027170"/>
              <a:gd name="connsiteX107" fmla="*/ 2136646 w 3455552"/>
              <a:gd name="connsiteY107" fmla="*/ 2819400 h 4027170"/>
              <a:gd name="connsiteX108" fmla="*/ 1912236 w 3455552"/>
              <a:gd name="connsiteY108" fmla="*/ 2672715 h 4027170"/>
              <a:gd name="connsiteX109" fmla="*/ 1856134 w 3455552"/>
              <a:gd name="connsiteY109" fmla="*/ 2631758 h 4027170"/>
              <a:gd name="connsiteX110" fmla="*/ 1842822 w 3455552"/>
              <a:gd name="connsiteY110" fmla="*/ 2606040 h 4027170"/>
              <a:gd name="connsiteX111" fmla="*/ 1756291 w 3455552"/>
              <a:gd name="connsiteY111" fmla="*/ 2551748 h 4027170"/>
              <a:gd name="connsiteX112" fmla="*/ 1746782 w 3455552"/>
              <a:gd name="connsiteY112" fmla="*/ 2544128 h 4027170"/>
              <a:gd name="connsiteX113" fmla="*/ 1683072 w 3455552"/>
              <a:gd name="connsiteY113" fmla="*/ 2481263 h 4027170"/>
              <a:gd name="connsiteX114" fmla="*/ 1665005 w 3455552"/>
              <a:gd name="connsiteY114" fmla="*/ 2474595 h 4027170"/>
              <a:gd name="connsiteX115" fmla="*/ 1655497 w 3455552"/>
              <a:gd name="connsiteY115" fmla="*/ 2496503 h 4027170"/>
              <a:gd name="connsiteX116" fmla="*/ 1666907 w 3455552"/>
              <a:gd name="connsiteY116" fmla="*/ 2646998 h 4027170"/>
              <a:gd name="connsiteX117" fmla="*/ 1695434 w 3455552"/>
              <a:gd name="connsiteY117" fmla="*/ 2907983 h 4027170"/>
              <a:gd name="connsiteX118" fmla="*/ 1722059 w 3455552"/>
              <a:gd name="connsiteY118" fmla="*/ 3123248 h 4027170"/>
              <a:gd name="connsiteX119" fmla="*/ 1742027 w 3455552"/>
              <a:gd name="connsiteY119" fmla="*/ 3310890 h 4027170"/>
              <a:gd name="connsiteX120" fmla="*/ 1769603 w 3455552"/>
              <a:gd name="connsiteY120" fmla="*/ 3487103 h 4027170"/>
              <a:gd name="connsiteX121" fmla="*/ 1770554 w 3455552"/>
              <a:gd name="connsiteY121" fmla="*/ 3491865 h 4027170"/>
              <a:gd name="connsiteX122" fmla="*/ 1785768 w 3455552"/>
              <a:gd name="connsiteY122" fmla="*/ 3623310 h 4027170"/>
              <a:gd name="connsiteX123" fmla="*/ 1803835 w 3455552"/>
              <a:gd name="connsiteY123" fmla="*/ 3743325 h 4027170"/>
              <a:gd name="connsiteX124" fmla="*/ 1814295 w 3455552"/>
              <a:gd name="connsiteY124" fmla="*/ 3820478 h 4027170"/>
              <a:gd name="connsiteX125" fmla="*/ 1810491 w 3455552"/>
              <a:gd name="connsiteY125" fmla="*/ 3920490 h 4027170"/>
              <a:gd name="connsiteX126" fmla="*/ 1774358 w 3455552"/>
              <a:gd name="connsiteY126" fmla="*/ 3897630 h 4027170"/>
              <a:gd name="connsiteX127" fmla="*/ 1552801 w 3455552"/>
              <a:gd name="connsiteY127" fmla="*/ 3851910 h 4027170"/>
              <a:gd name="connsiteX128" fmla="*/ 1502404 w 3455552"/>
              <a:gd name="connsiteY128" fmla="*/ 3797618 h 4027170"/>
              <a:gd name="connsiteX129" fmla="*/ 1476730 w 3455552"/>
              <a:gd name="connsiteY129" fmla="*/ 3681413 h 4027170"/>
              <a:gd name="connsiteX130" fmla="*/ 1478631 w 3455552"/>
              <a:gd name="connsiteY130" fmla="*/ 3609023 h 4027170"/>
              <a:gd name="connsiteX131" fmla="*/ 1463417 w 3455552"/>
              <a:gd name="connsiteY131" fmla="*/ 3470910 h 4027170"/>
              <a:gd name="connsiteX132" fmla="*/ 1457712 w 3455552"/>
              <a:gd name="connsiteY132" fmla="*/ 3451860 h 4027170"/>
              <a:gd name="connsiteX133" fmla="*/ 1447252 w 3455552"/>
              <a:gd name="connsiteY133" fmla="*/ 3414713 h 4027170"/>
              <a:gd name="connsiteX134" fmla="*/ 1423480 w 3455552"/>
              <a:gd name="connsiteY134" fmla="*/ 3404235 h 4027170"/>
              <a:gd name="connsiteX135" fmla="*/ 1418725 w 3455552"/>
              <a:gd name="connsiteY135" fmla="*/ 3355658 h 4027170"/>
              <a:gd name="connsiteX136" fmla="*/ 1428234 w 3455552"/>
              <a:gd name="connsiteY136" fmla="*/ 3299460 h 4027170"/>
              <a:gd name="connsiteX137" fmla="*/ 1408266 w 3455552"/>
              <a:gd name="connsiteY137" fmla="*/ 3045143 h 4027170"/>
              <a:gd name="connsiteX138" fmla="*/ 1398757 w 3455552"/>
              <a:gd name="connsiteY138" fmla="*/ 3023235 h 4027170"/>
              <a:gd name="connsiteX139" fmla="*/ 1381641 w 3455552"/>
              <a:gd name="connsiteY139" fmla="*/ 3037523 h 4027170"/>
              <a:gd name="connsiteX140" fmla="*/ 1328391 w 3455552"/>
              <a:gd name="connsiteY140" fmla="*/ 3140393 h 4027170"/>
              <a:gd name="connsiteX141" fmla="*/ 1260878 w 3455552"/>
              <a:gd name="connsiteY141" fmla="*/ 3275648 h 4027170"/>
              <a:gd name="connsiteX142" fmla="*/ 1167691 w 3455552"/>
              <a:gd name="connsiteY142" fmla="*/ 3467100 h 4027170"/>
              <a:gd name="connsiteX143" fmla="*/ 1100178 w 3455552"/>
              <a:gd name="connsiteY143" fmla="*/ 3599498 h 4027170"/>
              <a:gd name="connsiteX144" fmla="*/ 1068799 w 3455552"/>
              <a:gd name="connsiteY144" fmla="*/ 3667125 h 4027170"/>
              <a:gd name="connsiteX145" fmla="*/ 1031714 w 3455552"/>
              <a:gd name="connsiteY145" fmla="*/ 3738563 h 4027170"/>
              <a:gd name="connsiteX146" fmla="*/ 1010794 w 3455552"/>
              <a:gd name="connsiteY146" fmla="*/ 3789045 h 4027170"/>
              <a:gd name="connsiteX147" fmla="*/ 989875 w 3455552"/>
              <a:gd name="connsiteY147" fmla="*/ 3825240 h 4027170"/>
              <a:gd name="connsiteX148" fmla="*/ 968004 w 3455552"/>
              <a:gd name="connsiteY148" fmla="*/ 3867150 h 4027170"/>
              <a:gd name="connsiteX149" fmla="*/ 945183 w 3455552"/>
              <a:gd name="connsiteY149" fmla="*/ 3914775 h 4027170"/>
              <a:gd name="connsiteX150" fmla="*/ 927116 w 3455552"/>
              <a:gd name="connsiteY150" fmla="*/ 3953828 h 4027170"/>
              <a:gd name="connsiteX151" fmla="*/ 905246 w 3455552"/>
              <a:gd name="connsiteY151" fmla="*/ 3982403 h 4027170"/>
              <a:gd name="connsiteX152" fmla="*/ 871014 w 3455552"/>
              <a:gd name="connsiteY152" fmla="*/ 4027170 h 4027170"/>
              <a:gd name="connsiteX153" fmla="*/ 776876 w 3455552"/>
              <a:gd name="connsiteY153" fmla="*/ 3933825 h 4027170"/>
              <a:gd name="connsiteX154" fmla="*/ 667524 w 3455552"/>
              <a:gd name="connsiteY154" fmla="*/ 3823335 h 4027170"/>
              <a:gd name="connsiteX155" fmla="*/ 666573 w 3455552"/>
              <a:gd name="connsiteY155" fmla="*/ 3798570 h 4027170"/>
              <a:gd name="connsiteX156" fmla="*/ 716019 w 3455552"/>
              <a:gd name="connsiteY156" fmla="*/ 3669983 h 4027170"/>
              <a:gd name="connsiteX157" fmla="*/ 741693 w 3455552"/>
              <a:gd name="connsiteY157" fmla="*/ 3643313 h 4027170"/>
              <a:gd name="connsiteX158" fmla="*/ 812059 w 3455552"/>
              <a:gd name="connsiteY158" fmla="*/ 3509963 h 4027170"/>
              <a:gd name="connsiteX159" fmla="*/ 821568 w 3455552"/>
              <a:gd name="connsiteY159" fmla="*/ 3476625 h 4027170"/>
              <a:gd name="connsiteX160" fmla="*/ 828224 w 3455552"/>
              <a:gd name="connsiteY160" fmla="*/ 3456623 h 4027170"/>
              <a:gd name="connsiteX161" fmla="*/ 838684 w 3455552"/>
              <a:gd name="connsiteY161" fmla="*/ 3438525 h 4027170"/>
              <a:gd name="connsiteX162" fmla="*/ 816813 w 3455552"/>
              <a:gd name="connsiteY162" fmla="*/ 3433763 h 4027170"/>
              <a:gd name="connsiteX163" fmla="*/ 920460 w 3455552"/>
              <a:gd name="connsiteY163" fmla="*/ 3274695 h 4027170"/>
              <a:gd name="connsiteX164" fmla="*/ 985120 w 3455552"/>
              <a:gd name="connsiteY164" fmla="*/ 3147060 h 4027170"/>
              <a:gd name="connsiteX165" fmla="*/ 1089718 w 3455552"/>
              <a:gd name="connsiteY165" fmla="*/ 2939415 h 4027170"/>
              <a:gd name="connsiteX166" fmla="*/ 1173396 w 3455552"/>
              <a:gd name="connsiteY166" fmla="*/ 2743200 h 4027170"/>
              <a:gd name="connsiteX167" fmla="*/ 1219990 w 3455552"/>
              <a:gd name="connsiteY167" fmla="*/ 2621280 h 4027170"/>
              <a:gd name="connsiteX168" fmla="*/ 1245664 w 3455552"/>
              <a:gd name="connsiteY168" fmla="*/ 2590800 h 4027170"/>
              <a:gd name="connsiteX169" fmla="*/ 1253271 w 3455552"/>
              <a:gd name="connsiteY169" fmla="*/ 2573655 h 4027170"/>
              <a:gd name="connsiteX170" fmla="*/ 1277994 w 3455552"/>
              <a:gd name="connsiteY170" fmla="*/ 2514600 h 4027170"/>
              <a:gd name="connsiteX171" fmla="*/ 1281798 w 3455552"/>
              <a:gd name="connsiteY171" fmla="*/ 2493645 h 4027170"/>
              <a:gd name="connsiteX172" fmla="*/ 1260878 w 3455552"/>
              <a:gd name="connsiteY172" fmla="*/ 2487930 h 4027170"/>
              <a:gd name="connsiteX173" fmla="*/ 1185758 w 3455552"/>
              <a:gd name="connsiteY173" fmla="*/ 2499360 h 4027170"/>
              <a:gd name="connsiteX174" fmla="*/ 1149624 w 3455552"/>
              <a:gd name="connsiteY174" fmla="*/ 2521268 h 4027170"/>
              <a:gd name="connsiteX175" fmla="*/ 1035517 w 3455552"/>
              <a:gd name="connsiteY175" fmla="*/ 2556510 h 4027170"/>
              <a:gd name="connsiteX176" fmla="*/ 1015549 w 3455552"/>
              <a:gd name="connsiteY176" fmla="*/ 2555558 h 4027170"/>
              <a:gd name="connsiteX177" fmla="*/ 999384 w 3455552"/>
              <a:gd name="connsiteY177" fmla="*/ 2557463 h 4027170"/>
              <a:gd name="connsiteX178" fmla="*/ 896688 w 3455552"/>
              <a:gd name="connsiteY178" fmla="*/ 2600325 h 4027170"/>
              <a:gd name="connsiteX179" fmla="*/ 779728 w 3455552"/>
              <a:gd name="connsiteY179" fmla="*/ 2635568 h 4027170"/>
              <a:gd name="connsiteX180" fmla="*/ 672278 w 3455552"/>
              <a:gd name="connsiteY180" fmla="*/ 2664143 h 4027170"/>
              <a:gd name="connsiteX181" fmla="*/ 464984 w 3455552"/>
              <a:gd name="connsiteY181" fmla="*/ 2720340 h 4027170"/>
              <a:gd name="connsiteX182" fmla="*/ 216803 w 3455552"/>
              <a:gd name="connsiteY182" fmla="*/ 2780348 h 4027170"/>
              <a:gd name="connsiteX183" fmla="*/ 87482 w 3455552"/>
              <a:gd name="connsiteY183" fmla="*/ 2807018 h 4027170"/>
              <a:gd name="connsiteX184" fmla="*/ 98892 w 3455552"/>
              <a:gd name="connsiteY184" fmla="*/ 2796540 h 4027170"/>
              <a:gd name="connsiteX185" fmla="*/ 10460 w 3455552"/>
              <a:gd name="connsiteY185" fmla="*/ 2640330 h 4027170"/>
              <a:gd name="connsiteX186" fmla="*/ 0 w 3455552"/>
              <a:gd name="connsiteY186" fmla="*/ 2578418 h 4027170"/>
              <a:gd name="connsiteX187" fmla="*/ 0 w 3455552"/>
              <a:gd name="connsiteY187" fmla="*/ 2512695 h 4027170"/>
              <a:gd name="connsiteX188" fmla="*/ 59906 w 3455552"/>
              <a:gd name="connsiteY188" fmla="*/ 2516505 h 4027170"/>
              <a:gd name="connsiteX189" fmla="*/ 256740 w 3455552"/>
              <a:gd name="connsiteY189" fmla="*/ 2468880 h 4027170"/>
              <a:gd name="connsiteX190" fmla="*/ 400324 w 3455552"/>
              <a:gd name="connsiteY190" fmla="*/ 2426018 h 4027170"/>
              <a:gd name="connsiteX191" fmla="*/ 506823 w 3455552"/>
              <a:gd name="connsiteY191" fmla="*/ 2383155 h 4027170"/>
              <a:gd name="connsiteX192" fmla="*/ 596207 w 3455552"/>
              <a:gd name="connsiteY192" fmla="*/ 2346960 h 4027170"/>
              <a:gd name="connsiteX193" fmla="*/ 729331 w 3455552"/>
              <a:gd name="connsiteY193" fmla="*/ 2306955 h 4027170"/>
              <a:gd name="connsiteX194" fmla="*/ 1013647 w 3455552"/>
              <a:gd name="connsiteY194" fmla="*/ 2225040 h 4027170"/>
              <a:gd name="connsiteX195" fmla="*/ 1216186 w 3455552"/>
              <a:gd name="connsiteY195" fmla="*/ 2158365 h 4027170"/>
              <a:gd name="connsiteX196" fmla="*/ 1222842 w 3455552"/>
              <a:gd name="connsiteY196" fmla="*/ 2120265 h 4027170"/>
              <a:gd name="connsiteX197" fmla="*/ 1115392 w 3455552"/>
              <a:gd name="connsiteY197" fmla="*/ 2025968 h 4027170"/>
              <a:gd name="connsiteX198" fmla="*/ 1066897 w 3455552"/>
              <a:gd name="connsiteY198" fmla="*/ 1980248 h 4027170"/>
              <a:gd name="connsiteX199" fmla="*/ 1009843 w 3455552"/>
              <a:gd name="connsiteY199" fmla="*/ 1913573 h 4027170"/>
              <a:gd name="connsiteX200" fmla="*/ 995580 w 3455552"/>
              <a:gd name="connsiteY200" fmla="*/ 1905000 h 4027170"/>
              <a:gd name="connsiteX201" fmla="*/ 937576 w 3455552"/>
              <a:gd name="connsiteY201" fmla="*/ 1864995 h 4027170"/>
              <a:gd name="connsiteX202" fmla="*/ 867210 w 3455552"/>
              <a:gd name="connsiteY202" fmla="*/ 1810703 h 4027170"/>
              <a:gd name="connsiteX203" fmla="*/ 849143 w 3455552"/>
              <a:gd name="connsiteY203" fmla="*/ 1785938 h 4027170"/>
              <a:gd name="connsiteX204" fmla="*/ 836782 w 3455552"/>
              <a:gd name="connsiteY204" fmla="*/ 1765935 h 4027170"/>
              <a:gd name="connsiteX205" fmla="*/ 777827 w 3455552"/>
              <a:gd name="connsiteY205" fmla="*/ 1732598 h 4027170"/>
              <a:gd name="connsiteX206" fmla="*/ 621881 w 3455552"/>
              <a:gd name="connsiteY206" fmla="*/ 1589723 h 4027170"/>
              <a:gd name="connsiteX207" fmla="*/ 515381 w 3455552"/>
              <a:gd name="connsiteY207" fmla="*/ 1494473 h 4027170"/>
              <a:gd name="connsiteX208" fmla="*/ 313793 w 3455552"/>
              <a:gd name="connsiteY208" fmla="*/ 1306830 h 4027170"/>
              <a:gd name="connsiteX209" fmla="*/ 256740 w 3455552"/>
              <a:gd name="connsiteY209" fmla="*/ 1250633 h 4027170"/>
              <a:gd name="connsiteX210" fmla="*/ 180669 w 3455552"/>
              <a:gd name="connsiteY210" fmla="*/ 1167765 h 4027170"/>
              <a:gd name="connsiteX211" fmla="*/ 143584 w 3455552"/>
              <a:gd name="connsiteY211" fmla="*/ 1131570 h 4027170"/>
              <a:gd name="connsiteX212" fmla="*/ 86531 w 3455552"/>
              <a:gd name="connsiteY212" fmla="*/ 1076325 h 4027170"/>
              <a:gd name="connsiteX213" fmla="*/ 109352 w 3455552"/>
              <a:gd name="connsiteY213" fmla="*/ 1089660 h 4027170"/>
              <a:gd name="connsiteX214" fmla="*/ 113156 w 3455552"/>
              <a:gd name="connsiteY214" fmla="*/ 1081088 h 4027170"/>
              <a:gd name="connsiteX215" fmla="*/ 142633 w 3455552"/>
              <a:gd name="connsiteY215" fmla="*/ 973455 h 4027170"/>
              <a:gd name="connsiteX216" fmla="*/ 286217 w 3455552"/>
              <a:gd name="connsiteY216" fmla="*/ 856298 h 4027170"/>
              <a:gd name="connsiteX217" fmla="*/ 303333 w 3455552"/>
              <a:gd name="connsiteY217" fmla="*/ 863918 h 4027170"/>
              <a:gd name="connsiteX218" fmla="*/ 369896 w 3455552"/>
              <a:gd name="connsiteY218" fmla="*/ 943928 h 4027170"/>
              <a:gd name="connsiteX219" fmla="*/ 427900 w 3455552"/>
              <a:gd name="connsiteY219" fmla="*/ 1000125 h 4027170"/>
              <a:gd name="connsiteX220" fmla="*/ 636144 w 3455552"/>
              <a:gd name="connsiteY220" fmla="*/ 1188720 h 4027170"/>
              <a:gd name="connsiteX221" fmla="*/ 711264 w 3455552"/>
              <a:gd name="connsiteY221" fmla="*/ 1245870 h 4027170"/>
              <a:gd name="connsiteX222" fmla="*/ 776876 w 3455552"/>
              <a:gd name="connsiteY222" fmla="*/ 1296353 h 4027170"/>
              <a:gd name="connsiteX223" fmla="*/ 792090 w 3455552"/>
              <a:gd name="connsiteY223" fmla="*/ 1309688 h 4027170"/>
              <a:gd name="connsiteX224" fmla="*/ 857701 w 3455552"/>
              <a:gd name="connsiteY224" fmla="*/ 1362075 h 4027170"/>
              <a:gd name="connsiteX225" fmla="*/ 1125852 w 3455552"/>
              <a:gd name="connsiteY225" fmla="*/ 1601153 h 4027170"/>
              <a:gd name="connsiteX226" fmla="*/ 1247566 w 3455552"/>
              <a:gd name="connsiteY226" fmla="*/ 1687830 h 4027170"/>
              <a:gd name="connsiteX227" fmla="*/ 1251369 w 3455552"/>
              <a:gd name="connsiteY227" fmla="*/ 1659255 h 4027170"/>
              <a:gd name="connsiteX228" fmla="*/ 1245664 w 3455552"/>
              <a:gd name="connsiteY228" fmla="*/ 1431608 h 4027170"/>
              <a:gd name="connsiteX229" fmla="*/ 1242811 w 3455552"/>
              <a:gd name="connsiteY229" fmla="*/ 1300163 h 4027170"/>
              <a:gd name="connsiteX230" fmla="*/ 1249467 w 3455552"/>
              <a:gd name="connsiteY230" fmla="*/ 1260158 h 4027170"/>
              <a:gd name="connsiteX231" fmla="*/ 1240909 w 3455552"/>
              <a:gd name="connsiteY231" fmla="*/ 1203008 h 4027170"/>
              <a:gd name="connsiteX232" fmla="*/ 1238057 w 3455552"/>
              <a:gd name="connsiteY232" fmla="*/ 1117283 h 4027170"/>
              <a:gd name="connsiteX233" fmla="*/ 1239008 w 3455552"/>
              <a:gd name="connsiteY233" fmla="*/ 1074420 h 4027170"/>
              <a:gd name="connsiteX234" fmla="*/ 1237106 w 3455552"/>
              <a:gd name="connsiteY234" fmla="*/ 1048703 h 4027170"/>
              <a:gd name="connsiteX235" fmla="*/ 1227597 w 3455552"/>
              <a:gd name="connsiteY235" fmla="*/ 1019175 h 4027170"/>
              <a:gd name="connsiteX236" fmla="*/ 1224744 w 3455552"/>
              <a:gd name="connsiteY236" fmla="*/ 768668 h 4027170"/>
              <a:gd name="connsiteX237" fmla="*/ 1220941 w 3455552"/>
              <a:gd name="connsiteY237" fmla="*/ 620078 h 4027170"/>
              <a:gd name="connsiteX238" fmla="*/ 1226646 w 3455552"/>
              <a:gd name="connsiteY238" fmla="*/ 245745 h 4027170"/>
              <a:gd name="connsiteX239" fmla="*/ 1234253 w 3455552"/>
              <a:gd name="connsiteY239" fmla="*/ 162878 h 4027170"/>
              <a:gd name="connsiteX240" fmla="*/ 1236155 w 3455552"/>
              <a:gd name="connsiteY240" fmla="*/ 100965 h 4027170"/>
              <a:gd name="connsiteX241" fmla="*/ 1241860 w 3455552"/>
              <a:gd name="connsiteY241" fmla="*/ 30480 h 4027170"/>
              <a:gd name="connsiteX242" fmla="*/ 1249467 w 3455552"/>
              <a:gd name="connsiteY242" fmla="*/ 49530 h 4027170"/>
              <a:gd name="connsiteX243" fmla="*/ 1333146 w 3455552"/>
              <a:gd name="connsiteY243" fmla="*/ 0 h 4027170"/>
              <a:gd name="connsiteX244" fmla="*/ 1406364 w 3455552"/>
              <a:gd name="connsiteY244" fmla="*/ 5715 h 402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3455552" h="4027170">
                <a:moveTo>
                  <a:pt x="1406364" y="5715"/>
                </a:moveTo>
                <a:cubicBezTo>
                  <a:pt x="1442498" y="17145"/>
                  <a:pt x="1480533" y="20003"/>
                  <a:pt x="1515716" y="31432"/>
                </a:cubicBezTo>
                <a:cubicBezTo>
                  <a:pt x="1536636" y="38100"/>
                  <a:pt x="1546144" y="43815"/>
                  <a:pt x="1533783" y="66675"/>
                </a:cubicBezTo>
                <a:cubicBezTo>
                  <a:pt x="1527127" y="78105"/>
                  <a:pt x="1520470" y="90487"/>
                  <a:pt x="1522372" y="104775"/>
                </a:cubicBezTo>
                <a:cubicBezTo>
                  <a:pt x="1530930" y="188595"/>
                  <a:pt x="1516667" y="271463"/>
                  <a:pt x="1516667" y="354330"/>
                </a:cubicBezTo>
                <a:cubicBezTo>
                  <a:pt x="1516667" y="436245"/>
                  <a:pt x="1518569" y="519113"/>
                  <a:pt x="1533783" y="599123"/>
                </a:cubicBezTo>
                <a:cubicBezTo>
                  <a:pt x="1540439" y="634365"/>
                  <a:pt x="1541390" y="668655"/>
                  <a:pt x="1544243" y="703898"/>
                </a:cubicBezTo>
                <a:cubicBezTo>
                  <a:pt x="1555653" y="826770"/>
                  <a:pt x="1546144" y="949643"/>
                  <a:pt x="1553752" y="1072515"/>
                </a:cubicBezTo>
                <a:cubicBezTo>
                  <a:pt x="1557555" y="1143000"/>
                  <a:pt x="1561359" y="1213485"/>
                  <a:pt x="1568966" y="1283970"/>
                </a:cubicBezTo>
                <a:cubicBezTo>
                  <a:pt x="1576573" y="1348740"/>
                  <a:pt x="1572769" y="1415415"/>
                  <a:pt x="1571819" y="1481138"/>
                </a:cubicBezTo>
                <a:cubicBezTo>
                  <a:pt x="1570868" y="1594485"/>
                  <a:pt x="1573720" y="1706880"/>
                  <a:pt x="1582278" y="1819275"/>
                </a:cubicBezTo>
                <a:cubicBezTo>
                  <a:pt x="1583229" y="1830705"/>
                  <a:pt x="1582278" y="1846898"/>
                  <a:pt x="1592738" y="1850708"/>
                </a:cubicBezTo>
                <a:cubicBezTo>
                  <a:pt x="1604149" y="1854518"/>
                  <a:pt x="1607001" y="1837373"/>
                  <a:pt x="1612707" y="1828800"/>
                </a:cubicBezTo>
                <a:cubicBezTo>
                  <a:pt x="1640282" y="1790700"/>
                  <a:pt x="1656448" y="1745933"/>
                  <a:pt x="1681171" y="1705928"/>
                </a:cubicBezTo>
                <a:cubicBezTo>
                  <a:pt x="1685925" y="1697355"/>
                  <a:pt x="1689729" y="1689735"/>
                  <a:pt x="1701139" y="1684973"/>
                </a:cubicBezTo>
                <a:cubicBezTo>
                  <a:pt x="1718255" y="1677353"/>
                  <a:pt x="1707795" y="1656398"/>
                  <a:pt x="1718255" y="1643063"/>
                </a:cubicBezTo>
                <a:cubicBezTo>
                  <a:pt x="1733470" y="1623060"/>
                  <a:pt x="1736322" y="1595438"/>
                  <a:pt x="1754389" y="1576388"/>
                </a:cubicBezTo>
                <a:cubicBezTo>
                  <a:pt x="1761045" y="1568768"/>
                  <a:pt x="1766751" y="1558290"/>
                  <a:pt x="1764849" y="1545908"/>
                </a:cubicBezTo>
                <a:cubicBezTo>
                  <a:pt x="1763898" y="1541145"/>
                  <a:pt x="1765800" y="1534478"/>
                  <a:pt x="1768652" y="1531620"/>
                </a:cubicBezTo>
                <a:cubicBezTo>
                  <a:pt x="1805737" y="1501140"/>
                  <a:pt x="1804786" y="1451610"/>
                  <a:pt x="1828558" y="1413510"/>
                </a:cubicBezTo>
                <a:cubicBezTo>
                  <a:pt x="1852331" y="1374458"/>
                  <a:pt x="1868496" y="1329690"/>
                  <a:pt x="1893219" y="1291590"/>
                </a:cubicBezTo>
                <a:cubicBezTo>
                  <a:pt x="1920795" y="1248728"/>
                  <a:pt x="1941714" y="1203960"/>
                  <a:pt x="1966437" y="1160145"/>
                </a:cubicBezTo>
                <a:cubicBezTo>
                  <a:pt x="1989258" y="1120140"/>
                  <a:pt x="2010178" y="1077278"/>
                  <a:pt x="2032999" y="1037273"/>
                </a:cubicBezTo>
                <a:cubicBezTo>
                  <a:pt x="2077691" y="956310"/>
                  <a:pt x="2123334" y="876300"/>
                  <a:pt x="2168026" y="796290"/>
                </a:cubicBezTo>
                <a:cubicBezTo>
                  <a:pt x="2173731" y="786765"/>
                  <a:pt x="2178485" y="778193"/>
                  <a:pt x="2190847" y="774383"/>
                </a:cubicBezTo>
                <a:cubicBezTo>
                  <a:pt x="2206061" y="770573"/>
                  <a:pt x="2208914" y="755333"/>
                  <a:pt x="2210816" y="741998"/>
                </a:cubicBezTo>
                <a:cubicBezTo>
                  <a:pt x="2213668" y="716280"/>
                  <a:pt x="2225079" y="695325"/>
                  <a:pt x="2244096" y="678180"/>
                </a:cubicBezTo>
                <a:cubicBezTo>
                  <a:pt x="2250753" y="685800"/>
                  <a:pt x="2238391" y="689610"/>
                  <a:pt x="2243146" y="699135"/>
                </a:cubicBezTo>
                <a:cubicBezTo>
                  <a:pt x="2326824" y="671513"/>
                  <a:pt x="2390533" y="716280"/>
                  <a:pt x="2452341" y="762953"/>
                </a:cubicBezTo>
                <a:cubicBezTo>
                  <a:pt x="2470408" y="776288"/>
                  <a:pt x="2487524" y="791528"/>
                  <a:pt x="2504640" y="805815"/>
                </a:cubicBezTo>
                <a:cubicBezTo>
                  <a:pt x="2515100" y="814388"/>
                  <a:pt x="2516051" y="822960"/>
                  <a:pt x="2504640" y="830580"/>
                </a:cubicBezTo>
                <a:cubicBezTo>
                  <a:pt x="2479917" y="847725"/>
                  <a:pt x="2466605" y="870585"/>
                  <a:pt x="2454243" y="899160"/>
                </a:cubicBezTo>
                <a:cubicBezTo>
                  <a:pt x="2433323" y="946785"/>
                  <a:pt x="2402895" y="989648"/>
                  <a:pt x="2376270" y="1034415"/>
                </a:cubicBezTo>
                <a:cubicBezTo>
                  <a:pt x="2351547" y="1076325"/>
                  <a:pt x="2332529" y="1121093"/>
                  <a:pt x="2305904" y="1162050"/>
                </a:cubicBezTo>
                <a:cubicBezTo>
                  <a:pt x="2298297" y="1174433"/>
                  <a:pt x="2294494" y="1189673"/>
                  <a:pt x="2291641" y="1204913"/>
                </a:cubicBezTo>
                <a:cubicBezTo>
                  <a:pt x="2284985" y="1235393"/>
                  <a:pt x="2265967" y="1261110"/>
                  <a:pt x="2258360" y="1290638"/>
                </a:cubicBezTo>
                <a:cubicBezTo>
                  <a:pt x="2256458" y="1297305"/>
                  <a:pt x="2252655" y="1303973"/>
                  <a:pt x="2256458" y="1310640"/>
                </a:cubicBezTo>
                <a:cubicBezTo>
                  <a:pt x="2264065" y="1323023"/>
                  <a:pt x="2256458" y="1330643"/>
                  <a:pt x="2248851" y="1336358"/>
                </a:cubicBezTo>
                <a:cubicBezTo>
                  <a:pt x="2229833" y="1348740"/>
                  <a:pt x="2219373" y="1363980"/>
                  <a:pt x="2219373" y="1387793"/>
                </a:cubicBezTo>
                <a:cubicBezTo>
                  <a:pt x="2219373" y="1398270"/>
                  <a:pt x="2210816" y="1408748"/>
                  <a:pt x="2205110" y="1419225"/>
                </a:cubicBezTo>
                <a:cubicBezTo>
                  <a:pt x="2181338" y="1461135"/>
                  <a:pt x="2155664" y="1502093"/>
                  <a:pt x="2135695" y="1546860"/>
                </a:cubicBezTo>
                <a:cubicBezTo>
                  <a:pt x="2117628" y="1586865"/>
                  <a:pt x="2089102" y="1623060"/>
                  <a:pt x="2071035" y="1664018"/>
                </a:cubicBezTo>
                <a:cubicBezTo>
                  <a:pt x="2041557" y="1730693"/>
                  <a:pt x="1998767" y="1790700"/>
                  <a:pt x="1976897" y="1860233"/>
                </a:cubicBezTo>
                <a:cubicBezTo>
                  <a:pt x="1972142" y="1874520"/>
                  <a:pt x="1962634" y="1886903"/>
                  <a:pt x="1955977" y="1900238"/>
                </a:cubicBezTo>
                <a:cubicBezTo>
                  <a:pt x="1953125" y="1905953"/>
                  <a:pt x="1947419" y="1912620"/>
                  <a:pt x="1954076" y="1918335"/>
                </a:cubicBezTo>
                <a:cubicBezTo>
                  <a:pt x="1958830" y="1923098"/>
                  <a:pt x="1964535" y="1920240"/>
                  <a:pt x="1971192" y="1918335"/>
                </a:cubicBezTo>
                <a:cubicBezTo>
                  <a:pt x="2057722" y="1893570"/>
                  <a:pt x="2140450" y="1856423"/>
                  <a:pt x="2226981" y="1832610"/>
                </a:cubicBezTo>
                <a:cubicBezTo>
                  <a:pt x="2310659" y="1809750"/>
                  <a:pt x="2388632" y="1773555"/>
                  <a:pt x="2472310" y="1751648"/>
                </a:cubicBezTo>
                <a:cubicBezTo>
                  <a:pt x="2553135" y="1730693"/>
                  <a:pt x="2629206" y="1692593"/>
                  <a:pt x="2709081" y="1670685"/>
                </a:cubicBezTo>
                <a:cubicBezTo>
                  <a:pt x="2788005" y="1648778"/>
                  <a:pt x="2862174" y="1613535"/>
                  <a:pt x="2941098" y="1590675"/>
                </a:cubicBezTo>
                <a:cubicBezTo>
                  <a:pt x="2974379" y="1581150"/>
                  <a:pt x="3008611" y="1575435"/>
                  <a:pt x="3038088" y="1558290"/>
                </a:cubicBezTo>
                <a:cubicBezTo>
                  <a:pt x="3078026" y="1535430"/>
                  <a:pt x="3124619" y="1531620"/>
                  <a:pt x="3163606" y="1507808"/>
                </a:cubicBezTo>
                <a:cubicBezTo>
                  <a:pt x="3177869" y="1499235"/>
                  <a:pt x="3198789" y="1499235"/>
                  <a:pt x="3216855" y="1497330"/>
                </a:cubicBezTo>
                <a:cubicBezTo>
                  <a:pt x="3223511" y="1496378"/>
                  <a:pt x="3231119" y="1497330"/>
                  <a:pt x="3235873" y="1494473"/>
                </a:cubicBezTo>
                <a:cubicBezTo>
                  <a:pt x="3273909" y="1465898"/>
                  <a:pt x="3322404" y="1461135"/>
                  <a:pt x="3364243" y="1442085"/>
                </a:cubicBezTo>
                <a:cubicBezTo>
                  <a:pt x="3384212" y="1432560"/>
                  <a:pt x="3411787" y="1429703"/>
                  <a:pt x="3436511" y="1429703"/>
                </a:cubicBezTo>
                <a:cubicBezTo>
                  <a:pt x="3446020" y="1429703"/>
                  <a:pt x="3446970" y="1434465"/>
                  <a:pt x="3446970" y="1442085"/>
                </a:cubicBezTo>
                <a:cubicBezTo>
                  <a:pt x="3449823" y="1532573"/>
                  <a:pt x="3453627" y="1624013"/>
                  <a:pt x="3455528" y="1714500"/>
                </a:cubicBezTo>
                <a:cubicBezTo>
                  <a:pt x="3456479" y="1741170"/>
                  <a:pt x="3428903" y="1744028"/>
                  <a:pt x="3412738" y="1746885"/>
                </a:cubicBezTo>
                <a:cubicBezTo>
                  <a:pt x="3383261" y="1751648"/>
                  <a:pt x="3356636" y="1761173"/>
                  <a:pt x="3332864" y="1780223"/>
                </a:cubicBezTo>
                <a:cubicBezTo>
                  <a:pt x="3322404" y="1788795"/>
                  <a:pt x="3310042" y="1804035"/>
                  <a:pt x="3291976" y="1789748"/>
                </a:cubicBezTo>
                <a:cubicBezTo>
                  <a:pt x="3291025" y="1788795"/>
                  <a:pt x="3286270" y="1791653"/>
                  <a:pt x="3282467" y="1792605"/>
                </a:cubicBezTo>
                <a:cubicBezTo>
                  <a:pt x="3235873" y="1811655"/>
                  <a:pt x="3188329" y="1826895"/>
                  <a:pt x="3138882" y="1836420"/>
                </a:cubicBezTo>
                <a:cubicBezTo>
                  <a:pt x="3124619" y="1839278"/>
                  <a:pt x="3109405" y="1844040"/>
                  <a:pt x="3102749" y="1860233"/>
                </a:cubicBezTo>
                <a:cubicBezTo>
                  <a:pt x="3097994" y="1870710"/>
                  <a:pt x="3088485" y="1864043"/>
                  <a:pt x="3081829" y="1865948"/>
                </a:cubicBezTo>
                <a:cubicBezTo>
                  <a:pt x="3074222" y="1868805"/>
                  <a:pt x="3061860" y="1865948"/>
                  <a:pt x="3060910" y="1875473"/>
                </a:cubicBezTo>
                <a:cubicBezTo>
                  <a:pt x="3059959" y="1882140"/>
                  <a:pt x="3067566" y="1888808"/>
                  <a:pt x="3075173" y="1893570"/>
                </a:cubicBezTo>
                <a:cubicBezTo>
                  <a:pt x="3054253" y="1887855"/>
                  <a:pt x="3038088" y="1904048"/>
                  <a:pt x="3016218" y="1901190"/>
                </a:cubicBezTo>
                <a:cubicBezTo>
                  <a:pt x="2994348" y="1898333"/>
                  <a:pt x="2969624" y="1906905"/>
                  <a:pt x="2947754" y="1913573"/>
                </a:cubicBezTo>
                <a:cubicBezTo>
                  <a:pt x="2877388" y="1936433"/>
                  <a:pt x="2808924" y="1964055"/>
                  <a:pt x="2738558" y="1984058"/>
                </a:cubicBezTo>
                <a:cubicBezTo>
                  <a:pt x="2670095" y="2004060"/>
                  <a:pt x="2605434" y="2033588"/>
                  <a:pt x="2536970" y="2051685"/>
                </a:cubicBezTo>
                <a:cubicBezTo>
                  <a:pt x="2451390" y="2073593"/>
                  <a:pt x="2376270" y="2118360"/>
                  <a:pt x="2295445" y="2147888"/>
                </a:cubicBezTo>
                <a:cubicBezTo>
                  <a:pt x="2265967" y="2158365"/>
                  <a:pt x="2241244" y="2175510"/>
                  <a:pt x="2212717" y="2186940"/>
                </a:cubicBezTo>
                <a:cubicBezTo>
                  <a:pt x="2199405" y="2192655"/>
                  <a:pt x="2187043" y="2202180"/>
                  <a:pt x="2170878" y="2190750"/>
                </a:cubicBezTo>
                <a:cubicBezTo>
                  <a:pt x="2166124" y="2186940"/>
                  <a:pt x="2152811" y="2189798"/>
                  <a:pt x="2145204" y="2196465"/>
                </a:cubicBezTo>
                <a:cubicBezTo>
                  <a:pt x="2116677" y="2225040"/>
                  <a:pt x="2077691" y="2224088"/>
                  <a:pt x="2042508" y="2232660"/>
                </a:cubicBezTo>
                <a:cubicBezTo>
                  <a:pt x="2012080" y="2240280"/>
                  <a:pt x="1983553" y="2253615"/>
                  <a:pt x="1955026" y="2266950"/>
                </a:cubicBezTo>
                <a:cubicBezTo>
                  <a:pt x="1944567" y="2271713"/>
                  <a:pt x="1945518" y="2280285"/>
                  <a:pt x="1955026" y="2288858"/>
                </a:cubicBezTo>
                <a:cubicBezTo>
                  <a:pt x="1970241" y="2304098"/>
                  <a:pt x="1987357" y="2315528"/>
                  <a:pt x="2003522" y="2327910"/>
                </a:cubicBezTo>
                <a:cubicBezTo>
                  <a:pt x="2059624" y="2373630"/>
                  <a:pt x="2115727" y="2420303"/>
                  <a:pt x="2172780" y="2465070"/>
                </a:cubicBezTo>
                <a:cubicBezTo>
                  <a:pt x="2264065" y="2537460"/>
                  <a:pt x="2358203" y="2607945"/>
                  <a:pt x="2447587" y="2682240"/>
                </a:cubicBezTo>
                <a:cubicBezTo>
                  <a:pt x="2485622" y="2713673"/>
                  <a:pt x="2526510" y="2741295"/>
                  <a:pt x="2564546" y="2772728"/>
                </a:cubicBezTo>
                <a:cubicBezTo>
                  <a:pt x="2630157" y="2827973"/>
                  <a:pt x="2701474" y="2877503"/>
                  <a:pt x="2769938" y="2930843"/>
                </a:cubicBezTo>
                <a:cubicBezTo>
                  <a:pt x="2812728" y="2964180"/>
                  <a:pt x="2855518" y="2997518"/>
                  <a:pt x="2898308" y="3029903"/>
                </a:cubicBezTo>
                <a:cubicBezTo>
                  <a:pt x="2937294" y="3058478"/>
                  <a:pt x="2974379" y="3090863"/>
                  <a:pt x="3015267" y="3115628"/>
                </a:cubicBezTo>
                <a:cubicBezTo>
                  <a:pt x="3048548" y="3135630"/>
                  <a:pt x="3074222" y="3163253"/>
                  <a:pt x="3103700" y="3187065"/>
                </a:cubicBezTo>
                <a:cubicBezTo>
                  <a:pt x="3117012" y="3197543"/>
                  <a:pt x="3134128" y="3198495"/>
                  <a:pt x="3144588" y="3208973"/>
                </a:cubicBezTo>
                <a:cubicBezTo>
                  <a:pt x="3172164" y="3236595"/>
                  <a:pt x="3203543" y="3257550"/>
                  <a:pt x="3232070" y="3284220"/>
                </a:cubicBezTo>
                <a:cubicBezTo>
                  <a:pt x="3249186" y="3300413"/>
                  <a:pt x="3267252" y="3315653"/>
                  <a:pt x="3283418" y="3338513"/>
                </a:cubicBezTo>
                <a:cubicBezTo>
                  <a:pt x="3272007" y="3333750"/>
                  <a:pt x="3265351" y="3337560"/>
                  <a:pt x="3258694" y="3342323"/>
                </a:cubicBezTo>
                <a:cubicBezTo>
                  <a:pt x="3213052" y="3373755"/>
                  <a:pt x="3167409" y="3405188"/>
                  <a:pt x="3121767" y="3435668"/>
                </a:cubicBezTo>
                <a:cubicBezTo>
                  <a:pt x="3095142" y="3453765"/>
                  <a:pt x="3068517" y="3470910"/>
                  <a:pt x="3041892" y="3489008"/>
                </a:cubicBezTo>
                <a:cubicBezTo>
                  <a:pt x="3031432" y="3496628"/>
                  <a:pt x="3022874" y="3495675"/>
                  <a:pt x="3012414" y="3489008"/>
                </a:cubicBezTo>
                <a:cubicBezTo>
                  <a:pt x="2989593" y="3475673"/>
                  <a:pt x="2971526" y="3457575"/>
                  <a:pt x="2948705" y="3443288"/>
                </a:cubicBezTo>
                <a:cubicBezTo>
                  <a:pt x="2932540" y="3433763"/>
                  <a:pt x="2917326" y="3425190"/>
                  <a:pt x="2900209" y="3417570"/>
                </a:cubicBezTo>
                <a:cubicBezTo>
                  <a:pt x="2885946" y="3411855"/>
                  <a:pt x="2866928" y="3409950"/>
                  <a:pt x="2867879" y="3385185"/>
                </a:cubicBezTo>
                <a:cubicBezTo>
                  <a:pt x="2867879" y="3378518"/>
                  <a:pt x="2855518" y="3369945"/>
                  <a:pt x="2846960" y="3365183"/>
                </a:cubicBezTo>
                <a:cubicBezTo>
                  <a:pt x="2823188" y="3354705"/>
                  <a:pt x="2804170" y="3337560"/>
                  <a:pt x="2787054" y="3320415"/>
                </a:cubicBezTo>
                <a:cubicBezTo>
                  <a:pt x="2760429" y="3294698"/>
                  <a:pt x="2730951" y="3271838"/>
                  <a:pt x="2695768" y="3259455"/>
                </a:cubicBezTo>
                <a:cubicBezTo>
                  <a:pt x="2687210" y="3256598"/>
                  <a:pt x="2685309" y="3248978"/>
                  <a:pt x="2680554" y="3245168"/>
                </a:cubicBezTo>
                <a:cubicBezTo>
                  <a:pt x="2674849" y="3240405"/>
                  <a:pt x="2670095" y="3230880"/>
                  <a:pt x="2660586" y="3232785"/>
                </a:cubicBezTo>
                <a:cubicBezTo>
                  <a:pt x="2651077" y="3234690"/>
                  <a:pt x="2659635" y="3247073"/>
                  <a:pt x="2651077" y="3251835"/>
                </a:cubicBezTo>
                <a:cubicBezTo>
                  <a:pt x="2639666" y="3239453"/>
                  <a:pt x="2618747" y="3224213"/>
                  <a:pt x="2617796" y="3217545"/>
                </a:cubicBezTo>
                <a:cubicBezTo>
                  <a:pt x="2613041" y="3187065"/>
                  <a:pt x="2586416" y="3181350"/>
                  <a:pt x="2570251" y="3166110"/>
                </a:cubicBezTo>
                <a:cubicBezTo>
                  <a:pt x="2551234" y="3148013"/>
                  <a:pt x="2533167" y="3128010"/>
                  <a:pt x="2508444" y="3114675"/>
                </a:cubicBezTo>
                <a:cubicBezTo>
                  <a:pt x="2485622" y="3103245"/>
                  <a:pt x="2469457" y="3081338"/>
                  <a:pt x="2448537" y="3065145"/>
                </a:cubicBezTo>
                <a:cubicBezTo>
                  <a:pt x="2383877" y="3013710"/>
                  <a:pt x="2318266" y="2962275"/>
                  <a:pt x="2252655" y="2912745"/>
                </a:cubicBezTo>
                <a:cubicBezTo>
                  <a:pt x="2212717" y="2883218"/>
                  <a:pt x="2179436" y="2845118"/>
                  <a:pt x="2136646" y="2819400"/>
                </a:cubicBezTo>
                <a:cubicBezTo>
                  <a:pt x="2059624" y="2773680"/>
                  <a:pt x="1993062" y="2712720"/>
                  <a:pt x="1912236" y="2672715"/>
                </a:cubicBezTo>
                <a:cubicBezTo>
                  <a:pt x="1891317" y="2662238"/>
                  <a:pt x="1876103" y="2643188"/>
                  <a:pt x="1856134" y="2631758"/>
                </a:cubicBezTo>
                <a:cubicBezTo>
                  <a:pt x="1852331" y="2629853"/>
                  <a:pt x="1853281" y="2608898"/>
                  <a:pt x="1842822" y="2606040"/>
                </a:cubicBezTo>
                <a:cubicBezTo>
                  <a:pt x="1807639" y="2596515"/>
                  <a:pt x="1792425" y="2558415"/>
                  <a:pt x="1756291" y="2551748"/>
                </a:cubicBezTo>
                <a:cubicBezTo>
                  <a:pt x="1752487" y="2550795"/>
                  <a:pt x="1747733" y="2546985"/>
                  <a:pt x="1746782" y="2544128"/>
                </a:cubicBezTo>
                <a:cubicBezTo>
                  <a:pt x="1740126" y="2508885"/>
                  <a:pt x="1700188" y="2506980"/>
                  <a:pt x="1683072" y="2481263"/>
                </a:cubicBezTo>
                <a:cubicBezTo>
                  <a:pt x="1680220" y="2476500"/>
                  <a:pt x="1672613" y="2471738"/>
                  <a:pt x="1665005" y="2474595"/>
                </a:cubicBezTo>
                <a:cubicBezTo>
                  <a:pt x="1656448" y="2478405"/>
                  <a:pt x="1656448" y="2487930"/>
                  <a:pt x="1655497" y="2496503"/>
                </a:cubicBezTo>
                <a:cubicBezTo>
                  <a:pt x="1653595" y="2546985"/>
                  <a:pt x="1663104" y="2597468"/>
                  <a:pt x="1666907" y="2646998"/>
                </a:cubicBezTo>
                <a:cubicBezTo>
                  <a:pt x="1675465" y="2733675"/>
                  <a:pt x="1684974" y="2820353"/>
                  <a:pt x="1695434" y="2907983"/>
                </a:cubicBezTo>
                <a:cubicBezTo>
                  <a:pt x="1703992" y="2979420"/>
                  <a:pt x="1710648" y="3051810"/>
                  <a:pt x="1722059" y="3123248"/>
                </a:cubicBezTo>
                <a:cubicBezTo>
                  <a:pt x="1731568" y="3185160"/>
                  <a:pt x="1733470" y="3248978"/>
                  <a:pt x="1742027" y="3310890"/>
                </a:cubicBezTo>
                <a:cubicBezTo>
                  <a:pt x="1749635" y="3369945"/>
                  <a:pt x="1748684" y="3429953"/>
                  <a:pt x="1769603" y="3487103"/>
                </a:cubicBezTo>
                <a:cubicBezTo>
                  <a:pt x="1770554" y="3489008"/>
                  <a:pt x="1770554" y="3489960"/>
                  <a:pt x="1770554" y="3491865"/>
                </a:cubicBezTo>
                <a:cubicBezTo>
                  <a:pt x="1766751" y="3536633"/>
                  <a:pt x="1786719" y="3579495"/>
                  <a:pt x="1785768" y="3623310"/>
                </a:cubicBezTo>
                <a:cubicBezTo>
                  <a:pt x="1784817" y="3665220"/>
                  <a:pt x="1800032" y="3703320"/>
                  <a:pt x="1803835" y="3743325"/>
                </a:cubicBezTo>
                <a:cubicBezTo>
                  <a:pt x="1805737" y="3769995"/>
                  <a:pt x="1817148" y="3797618"/>
                  <a:pt x="1814295" y="3820478"/>
                </a:cubicBezTo>
                <a:cubicBezTo>
                  <a:pt x="1810491" y="3854768"/>
                  <a:pt x="1821902" y="3889058"/>
                  <a:pt x="1810491" y="3920490"/>
                </a:cubicBezTo>
                <a:cubicBezTo>
                  <a:pt x="1804786" y="3903345"/>
                  <a:pt x="1804786" y="3903345"/>
                  <a:pt x="1774358" y="3897630"/>
                </a:cubicBezTo>
                <a:cubicBezTo>
                  <a:pt x="1700188" y="3882390"/>
                  <a:pt x="1626970" y="3867150"/>
                  <a:pt x="1552801" y="3851910"/>
                </a:cubicBezTo>
                <a:cubicBezTo>
                  <a:pt x="1509060" y="3843338"/>
                  <a:pt x="1510962" y="3842385"/>
                  <a:pt x="1502404" y="3797618"/>
                </a:cubicBezTo>
                <a:cubicBezTo>
                  <a:pt x="1494797" y="3758565"/>
                  <a:pt x="1501453" y="3716655"/>
                  <a:pt x="1476730" y="3681413"/>
                </a:cubicBezTo>
                <a:cubicBezTo>
                  <a:pt x="1490993" y="3657600"/>
                  <a:pt x="1481484" y="3632835"/>
                  <a:pt x="1478631" y="3609023"/>
                </a:cubicBezTo>
                <a:cubicBezTo>
                  <a:pt x="1473877" y="3563303"/>
                  <a:pt x="1469123" y="3517583"/>
                  <a:pt x="1463417" y="3470910"/>
                </a:cubicBezTo>
                <a:cubicBezTo>
                  <a:pt x="1462466" y="3464243"/>
                  <a:pt x="1461515" y="3456623"/>
                  <a:pt x="1457712" y="3451860"/>
                </a:cubicBezTo>
                <a:cubicBezTo>
                  <a:pt x="1447252" y="3440430"/>
                  <a:pt x="1445350" y="3429953"/>
                  <a:pt x="1447252" y="3414713"/>
                </a:cubicBezTo>
                <a:cubicBezTo>
                  <a:pt x="1450105" y="3397568"/>
                  <a:pt x="1443449" y="3394710"/>
                  <a:pt x="1423480" y="3404235"/>
                </a:cubicBezTo>
                <a:cubicBezTo>
                  <a:pt x="1422529" y="3387090"/>
                  <a:pt x="1432989" y="3369945"/>
                  <a:pt x="1418725" y="3355658"/>
                </a:cubicBezTo>
                <a:cubicBezTo>
                  <a:pt x="1442498" y="3340418"/>
                  <a:pt x="1429185" y="3318510"/>
                  <a:pt x="1428234" y="3299460"/>
                </a:cubicBezTo>
                <a:cubicBezTo>
                  <a:pt x="1422529" y="3214688"/>
                  <a:pt x="1414922" y="3129915"/>
                  <a:pt x="1408266" y="3045143"/>
                </a:cubicBezTo>
                <a:cubicBezTo>
                  <a:pt x="1407315" y="3036570"/>
                  <a:pt x="1406364" y="3026093"/>
                  <a:pt x="1398757" y="3023235"/>
                </a:cubicBezTo>
                <a:cubicBezTo>
                  <a:pt x="1388297" y="3019425"/>
                  <a:pt x="1384493" y="3030855"/>
                  <a:pt x="1381641" y="3037523"/>
                </a:cubicBezTo>
                <a:cubicBezTo>
                  <a:pt x="1363574" y="3070860"/>
                  <a:pt x="1344556" y="3105150"/>
                  <a:pt x="1328391" y="3140393"/>
                </a:cubicBezTo>
                <a:cubicBezTo>
                  <a:pt x="1308422" y="3186113"/>
                  <a:pt x="1279896" y="3228975"/>
                  <a:pt x="1260878" y="3275648"/>
                </a:cubicBezTo>
                <a:cubicBezTo>
                  <a:pt x="1234253" y="3341370"/>
                  <a:pt x="1194316" y="3400425"/>
                  <a:pt x="1167691" y="3467100"/>
                </a:cubicBezTo>
                <a:cubicBezTo>
                  <a:pt x="1149624" y="3512820"/>
                  <a:pt x="1122048" y="3554730"/>
                  <a:pt x="1100178" y="3599498"/>
                </a:cubicBezTo>
                <a:cubicBezTo>
                  <a:pt x="1088767" y="3621405"/>
                  <a:pt x="1076406" y="3643313"/>
                  <a:pt x="1068799" y="3667125"/>
                </a:cubicBezTo>
                <a:cubicBezTo>
                  <a:pt x="1060241" y="3693795"/>
                  <a:pt x="1045026" y="3715703"/>
                  <a:pt x="1031714" y="3738563"/>
                </a:cubicBezTo>
                <a:cubicBezTo>
                  <a:pt x="1022205" y="3754755"/>
                  <a:pt x="1016500" y="3771900"/>
                  <a:pt x="1010794" y="3789045"/>
                </a:cubicBezTo>
                <a:cubicBezTo>
                  <a:pt x="1006040" y="3803333"/>
                  <a:pt x="1000335" y="3814763"/>
                  <a:pt x="989875" y="3825240"/>
                </a:cubicBezTo>
                <a:cubicBezTo>
                  <a:pt x="978464" y="3836670"/>
                  <a:pt x="973710" y="3851910"/>
                  <a:pt x="968004" y="3867150"/>
                </a:cubicBezTo>
                <a:cubicBezTo>
                  <a:pt x="962299" y="3884295"/>
                  <a:pt x="957545" y="3901440"/>
                  <a:pt x="945183" y="3914775"/>
                </a:cubicBezTo>
                <a:cubicBezTo>
                  <a:pt x="934723" y="3926205"/>
                  <a:pt x="926165" y="3936683"/>
                  <a:pt x="927116" y="3953828"/>
                </a:cubicBezTo>
                <a:cubicBezTo>
                  <a:pt x="928067" y="3968115"/>
                  <a:pt x="909049" y="3974783"/>
                  <a:pt x="905246" y="3982403"/>
                </a:cubicBezTo>
                <a:cubicBezTo>
                  <a:pt x="896688" y="4001453"/>
                  <a:pt x="880523" y="4012883"/>
                  <a:pt x="871014" y="4027170"/>
                </a:cubicBezTo>
                <a:cubicBezTo>
                  <a:pt x="839634" y="3996690"/>
                  <a:pt x="808255" y="3965258"/>
                  <a:pt x="776876" y="3933825"/>
                </a:cubicBezTo>
                <a:cubicBezTo>
                  <a:pt x="740742" y="3896678"/>
                  <a:pt x="704608" y="3859530"/>
                  <a:pt x="667524" y="3823335"/>
                </a:cubicBezTo>
                <a:cubicBezTo>
                  <a:pt x="658015" y="3813810"/>
                  <a:pt x="663720" y="3806190"/>
                  <a:pt x="666573" y="3798570"/>
                </a:cubicBezTo>
                <a:cubicBezTo>
                  <a:pt x="684640" y="3756660"/>
                  <a:pt x="707461" y="3716655"/>
                  <a:pt x="716019" y="3669983"/>
                </a:cubicBezTo>
                <a:cubicBezTo>
                  <a:pt x="717921" y="3656648"/>
                  <a:pt x="735037" y="3656648"/>
                  <a:pt x="741693" y="3643313"/>
                </a:cubicBezTo>
                <a:cubicBezTo>
                  <a:pt x="764514" y="3598545"/>
                  <a:pt x="780679" y="3550920"/>
                  <a:pt x="812059" y="3509963"/>
                </a:cubicBezTo>
                <a:cubicBezTo>
                  <a:pt x="819666" y="3500438"/>
                  <a:pt x="821568" y="3489008"/>
                  <a:pt x="821568" y="3476625"/>
                </a:cubicBezTo>
                <a:cubicBezTo>
                  <a:pt x="821568" y="3469005"/>
                  <a:pt x="819666" y="3462338"/>
                  <a:pt x="828224" y="3456623"/>
                </a:cubicBezTo>
                <a:cubicBezTo>
                  <a:pt x="833929" y="3452813"/>
                  <a:pt x="839634" y="3443288"/>
                  <a:pt x="838684" y="3438525"/>
                </a:cubicBezTo>
                <a:cubicBezTo>
                  <a:pt x="835831" y="3427095"/>
                  <a:pt x="824420" y="3438525"/>
                  <a:pt x="816813" y="3433763"/>
                </a:cubicBezTo>
                <a:cubicBezTo>
                  <a:pt x="859603" y="3386138"/>
                  <a:pt x="893835" y="3331845"/>
                  <a:pt x="920460" y="3274695"/>
                </a:cubicBezTo>
                <a:cubicBezTo>
                  <a:pt x="940429" y="3231833"/>
                  <a:pt x="964201" y="3189923"/>
                  <a:pt x="985120" y="3147060"/>
                </a:cubicBezTo>
                <a:cubicBezTo>
                  <a:pt x="1019352" y="3077528"/>
                  <a:pt x="1055486" y="3008948"/>
                  <a:pt x="1089718" y="2939415"/>
                </a:cubicBezTo>
                <a:cubicBezTo>
                  <a:pt x="1122048" y="2875598"/>
                  <a:pt x="1147722" y="2809875"/>
                  <a:pt x="1173396" y="2743200"/>
                </a:cubicBezTo>
                <a:cubicBezTo>
                  <a:pt x="1188611" y="2702243"/>
                  <a:pt x="1200972" y="2660333"/>
                  <a:pt x="1219990" y="2621280"/>
                </a:cubicBezTo>
                <a:cubicBezTo>
                  <a:pt x="1225695" y="2608898"/>
                  <a:pt x="1227597" y="2593658"/>
                  <a:pt x="1245664" y="2590800"/>
                </a:cubicBezTo>
                <a:cubicBezTo>
                  <a:pt x="1253271" y="2589848"/>
                  <a:pt x="1252320" y="2579370"/>
                  <a:pt x="1253271" y="2573655"/>
                </a:cubicBezTo>
                <a:cubicBezTo>
                  <a:pt x="1255173" y="2550795"/>
                  <a:pt x="1266583" y="2532698"/>
                  <a:pt x="1277994" y="2514600"/>
                </a:cubicBezTo>
                <a:cubicBezTo>
                  <a:pt x="1281798" y="2507933"/>
                  <a:pt x="1286552" y="2501265"/>
                  <a:pt x="1281798" y="2493645"/>
                </a:cubicBezTo>
                <a:cubicBezTo>
                  <a:pt x="1277043" y="2486025"/>
                  <a:pt x="1268485" y="2486025"/>
                  <a:pt x="1260878" y="2487930"/>
                </a:cubicBezTo>
                <a:cubicBezTo>
                  <a:pt x="1236155" y="2493645"/>
                  <a:pt x="1213334" y="2505075"/>
                  <a:pt x="1185758" y="2499360"/>
                </a:cubicBezTo>
                <a:cubicBezTo>
                  <a:pt x="1172445" y="2496503"/>
                  <a:pt x="1165789" y="2517458"/>
                  <a:pt x="1149624" y="2521268"/>
                </a:cubicBezTo>
                <a:cubicBezTo>
                  <a:pt x="1110638" y="2529840"/>
                  <a:pt x="1072602" y="2540318"/>
                  <a:pt x="1035517" y="2556510"/>
                </a:cubicBezTo>
                <a:cubicBezTo>
                  <a:pt x="1028861" y="2559368"/>
                  <a:pt x="1022205" y="2558415"/>
                  <a:pt x="1015549" y="2555558"/>
                </a:cubicBezTo>
                <a:cubicBezTo>
                  <a:pt x="1009843" y="2552700"/>
                  <a:pt x="1002236" y="2552700"/>
                  <a:pt x="999384" y="2557463"/>
                </a:cubicBezTo>
                <a:cubicBezTo>
                  <a:pt x="972759" y="2589848"/>
                  <a:pt x="931871" y="2587943"/>
                  <a:pt x="896688" y="2600325"/>
                </a:cubicBezTo>
                <a:cubicBezTo>
                  <a:pt x="858652" y="2613660"/>
                  <a:pt x="820617" y="2634615"/>
                  <a:pt x="779728" y="2635568"/>
                </a:cubicBezTo>
                <a:cubicBezTo>
                  <a:pt x="740742" y="2636520"/>
                  <a:pt x="708412" y="2655570"/>
                  <a:pt x="672278" y="2664143"/>
                </a:cubicBezTo>
                <a:cubicBezTo>
                  <a:pt x="602863" y="2681288"/>
                  <a:pt x="535350" y="2705100"/>
                  <a:pt x="464984" y="2720340"/>
                </a:cubicBezTo>
                <a:cubicBezTo>
                  <a:pt x="381306" y="2737485"/>
                  <a:pt x="300481" y="2768918"/>
                  <a:pt x="216803" y="2780348"/>
                </a:cubicBezTo>
                <a:cubicBezTo>
                  <a:pt x="173062" y="2786063"/>
                  <a:pt x="132173" y="2808923"/>
                  <a:pt x="87482" y="2807018"/>
                </a:cubicBezTo>
                <a:cubicBezTo>
                  <a:pt x="88433" y="2799398"/>
                  <a:pt x="97941" y="2804160"/>
                  <a:pt x="98892" y="2796540"/>
                </a:cubicBezTo>
                <a:cubicBezTo>
                  <a:pt x="31379" y="2767013"/>
                  <a:pt x="24723" y="2701290"/>
                  <a:pt x="10460" y="2640330"/>
                </a:cubicBezTo>
                <a:cubicBezTo>
                  <a:pt x="5705" y="2620328"/>
                  <a:pt x="3804" y="2599373"/>
                  <a:pt x="0" y="2578418"/>
                </a:cubicBezTo>
                <a:cubicBezTo>
                  <a:pt x="0" y="2556510"/>
                  <a:pt x="0" y="2534603"/>
                  <a:pt x="0" y="2512695"/>
                </a:cubicBezTo>
                <a:cubicBezTo>
                  <a:pt x="19969" y="2514600"/>
                  <a:pt x="41839" y="2522220"/>
                  <a:pt x="59906" y="2516505"/>
                </a:cubicBezTo>
                <a:cubicBezTo>
                  <a:pt x="124566" y="2495550"/>
                  <a:pt x="189227" y="2477453"/>
                  <a:pt x="256740" y="2468880"/>
                </a:cubicBezTo>
                <a:cubicBezTo>
                  <a:pt x="306186" y="2462213"/>
                  <a:pt x="351829" y="2438400"/>
                  <a:pt x="400324" y="2426018"/>
                </a:cubicBezTo>
                <a:cubicBezTo>
                  <a:pt x="437409" y="2416493"/>
                  <a:pt x="470690" y="2397443"/>
                  <a:pt x="506823" y="2383155"/>
                </a:cubicBezTo>
                <a:cubicBezTo>
                  <a:pt x="536301" y="2370773"/>
                  <a:pt x="562926" y="2355533"/>
                  <a:pt x="596207" y="2346960"/>
                </a:cubicBezTo>
                <a:cubicBezTo>
                  <a:pt x="640899" y="2335530"/>
                  <a:pt x="684640" y="2319338"/>
                  <a:pt x="729331" y="2306955"/>
                </a:cubicBezTo>
                <a:cubicBezTo>
                  <a:pt x="824420" y="2282190"/>
                  <a:pt x="918558" y="2252663"/>
                  <a:pt x="1013647" y="2225040"/>
                </a:cubicBezTo>
                <a:cubicBezTo>
                  <a:pt x="1082111" y="2205038"/>
                  <a:pt x="1145821" y="2173605"/>
                  <a:pt x="1216186" y="2158365"/>
                </a:cubicBezTo>
                <a:cubicBezTo>
                  <a:pt x="1239008" y="2153603"/>
                  <a:pt x="1241860" y="2137410"/>
                  <a:pt x="1222842" y="2120265"/>
                </a:cubicBezTo>
                <a:cubicBezTo>
                  <a:pt x="1187660" y="2087880"/>
                  <a:pt x="1152477" y="2055495"/>
                  <a:pt x="1115392" y="2025968"/>
                </a:cubicBezTo>
                <a:cubicBezTo>
                  <a:pt x="1098276" y="2011680"/>
                  <a:pt x="1084964" y="1993583"/>
                  <a:pt x="1066897" y="1980248"/>
                </a:cubicBezTo>
                <a:cubicBezTo>
                  <a:pt x="1044075" y="1963103"/>
                  <a:pt x="1014598" y="1947863"/>
                  <a:pt x="1009843" y="1913573"/>
                </a:cubicBezTo>
                <a:cubicBezTo>
                  <a:pt x="1008892" y="1905953"/>
                  <a:pt x="1001285" y="1906905"/>
                  <a:pt x="995580" y="1905000"/>
                </a:cubicBezTo>
                <a:cubicBezTo>
                  <a:pt x="972759" y="1896428"/>
                  <a:pt x="953741" y="1884045"/>
                  <a:pt x="937576" y="1864995"/>
                </a:cubicBezTo>
                <a:cubicBezTo>
                  <a:pt x="918558" y="1842135"/>
                  <a:pt x="898590" y="1819275"/>
                  <a:pt x="867210" y="1810703"/>
                </a:cubicBezTo>
                <a:cubicBezTo>
                  <a:pt x="856750" y="1807845"/>
                  <a:pt x="848192" y="1800225"/>
                  <a:pt x="849143" y="1785938"/>
                </a:cubicBezTo>
                <a:cubicBezTo>
                  <a:pt x="850094" y="1776413"/>
                  <a:pt x="843438" y="1765935"/>
                  <a:pt x="836782" y="1765935"/>
                </a:cubicBezTo>
                <a:cubicBezTo>
                  <a:pt x="808255" y="1768793"/>
                  <a:pt x="791139" y="1747838"/>
                  <a:pt x="777827" y="1732598"/>
                </a:cubicBezTo>
                <a:cubicBezTo>
                  <a:pt x="731233" y="1679258"/>
                  <a:pt x="667524" y="1645920"/>
                  <a:pt x="621881" y="1589723"/>
                </a:cubicBezTo>
                <a:cubicBezTo>
                  <a:pt x="592403" y="1553528"/>
                  <a:pt x="551515" y="1526858"/>
                  <a:pt x="515381" y="1494473"/>
                </a:cubicBezTo>
                <a:cubicBezTo>
                  <a:pt x="446918" y="1432560"/>
                  <a:pt x="382257" y="1368743"/>
                  <a:pt x="313793" y="1306830"/>
                </a:cubicBezTo>
                <a:cubicBezTo>
                  <a:pt x="293825" y="1288733"/>
                  <a:pt x="278610" y="1266825"/>
                  <a:pt x="256740" y="1250633"/>
                </a:cubicBezTo>
                <a:cubicBezTo>
                  <a:pt x="227262" y="1227773"/>
                  <a:pt x="199687" y="1201103"/>
                  <a:pt x="180669" y="1167765"/>
                </a:cubicBezTo>
                <a:cubicBezTo>
                  <a:pt x="171160" y="1150620"/>
                  <a:pt x="159749" y="1139190"/>
                  <a:pt x="143584" y="1131570"/>
                </a:cubicBezTo>
                <a:cubicBezTo>
                  <a:pt x="116959" y="1120140"/>
                  <a:pt x="107450" y="1093470"/>
                  <a:pt x="86531" y="1076325"/>
                </a:cubicBezTo>
                <a:cubicBezTo>
                  <a:pt x="97941" y="1076325"/>
                  <a:pt x="98892" y="1089660"/>
                  <a:pt x="109352" y="1089660"/>
                </a:cubicBezTo>
                <a:cubicBezTo>
                  <a:pt x="114107" y="1087755"/>
                  <a:pt x="114107" y="1083945"/>
                  <a:pt x="113156" y="1081088"/>
                </a:cubicBezTo>
                <a:cubicBezTo>
                  <a:pt x="104598" y="1040130"/>
                  <a:pt x="116959" y="1004888"/>
                  <a:pt x="142633" y="973455"/>
                </a:cubicBezTo>
                <a:cubicBezTo>
                  <a:pt x="182571" y="924878"/>
                  <a:pt x="234869" y="891540"/>
                  <a:pt x="286217" y="856298"/>
                </a:cubicBezTo>
                <a:cubicBezTo>
                  <a:pt x="294775" y="849630"/>
                  <a:pt x="300481" y="856298"/>
                  <a:pt x="303333" y="863918"/>
                </a:cubicBezTo>
                <a:cubicBezTo>
                  <a:pt x="314744" y="899160"/>
                  <a:pt x="342320" y="921068"/>
                  <a:pt x="369896" y="943928"/>
                </a:cubicBezTo>
                <a:cubicBezTo>
                  <a:pt x="390815" y="961073"/>
                  <a:pt x="409833" y="980123"/>
                  <a:pt x="427900" y="1000125"/>
                </a:cubicBezTo>
                <a:cubicBezTo>
                  <a:pt x="491609" y="1068705"/>
                  <a:pt x="560073" y="1133475"/>
                  <a:pt x="636144" y="1188720"/>
                </a:cubicBezTo>
                <a:cubicBezTo>
                  <a:pt x="661818" y="1207770"/>
                  <a:pt x="683689" y="1231583"/>
                  <a:pt x="711264" y="1245870"/>
                </a:cubicBezTo>
                <a:cubicBezTo>
                  <a:pt x="736939" y="1259205"/>
                  <a:pt x="766416" y="1263015"/>
                  <a:pt x="776876" y="1296353"/>
                </a:cubicBezTo>
                <a:cubicBezTo>
                  <a:pt x="778778" y="1302068"/>
                  <a:pt x="786385" y="1305878"/>
                  <a:pt x="792090" y="1309688"/>
                </a:cubicBezTo>
                <a:cubicBezTo>
                  <a:pt x="816813" y="1323975"/>
                  <a:pt x="836782" y="1343025"/>
                  <a:pt x="857701" y="1362075"/>
                </a:cubicBezTo>
                <a:cubicBezTo>
                  <a:pt x="947085" y="1442085"/>
                  <a:pt x="1032665" y="1525905"/>
                  <a:pt x="1125852" y="1601153"/>
                </a:cubicBezTo>
                <a:cubicBezTo>
                  <a:pt x="1164838" y="1632585"/>
                  <a:pt x="1198119" y="1670685"/>
                  <a:pt x="1247566" y="1687830"/>
                </a:cubicBezTo>
                <a:cubicBezTo>
                  <a:pt x="1253271" y="1679258"/>
                  <a:pt x="1251369" y="1668780"/>
                  <a:pt x="1251369" y="1659255"/>
                </a:cubicBezTo>
                <a:cubicBezTo>
                  <a:pt x="1249467" y="1583055"/>
                  <a:pt x="1247566" y="1507808"/>
                  <a:pt x="1245664" y="1431608"/>
                </a:cubicBezTo>
                <a:cubicBezTo>
                  <a:pt x="1244713" y="1387793"/>
                  <a:pt x="1244713" y="1343978"/>
                  <a:pt x="1242811" y="1300163"/>
                </a:cubicBezTo>
                <a:cubicBezTo>
                  <a:pt x="1241860" y="1284923"/>
                  <a:pt x="1258976" y="1273493"/>
                  <a:pt x="1249467" y="1260158"/>
                </a:cubicBezTo>
                <a:cubicBezTo>
                  <a:pt x="1237106" y="1242060"/>
                  <a:pt x="1241860" y="1222058"/>
                  <a:pt x="1240909" y="1203008"/>
                </a:cubicBezTo>
                <a:cubicBezTo>
                  <a:pt x="1239008" y="1174433"/>
                  <a:pt x="1246615" y="1144905"/>
                  <a:pt x="1238057" y="1117283"/>
                </a:cubicBezTo>
                <a:cubicBezTo>
                  <a:pt x="1233302" y="1102043"/>
                  <a:pt x="1229499" y="1089660"/>
                  <a:pt x="1239008" y="1074420"/>
                </a:cubicBezTo>
                <a:cubicBezTo>
                  <a:pt x="1243762" y="1066800"/>
                  <a:pt x="1245664" y="1055370"/>
                  <a:pt x="1237106" y="1048703"/>
                </a:cubicBezTo>
                <a:cubicBezTo>
                  <a:pt x="1225695" y="1040130"/>
                  <a:pt x="1226646" y="1030605"/>
                  <a:pt x="1227597" y="1019175"/>
                </a:cubicBezTo>
                <a:cubicBezTo>
                  <a:pt x="1231400" y="935355"/>
                  <a:pt x="1216186" y="852488"/>
                  <a:pt x="1224744" y="768668"/>
                </a:cubicBezTo>
                <a:cubicBezTo>
                  <a:pt x="1229499" y="720090"/>
                  <a:pt x="1221892" y="669608"/>
                  <a:pt x="1220941" y="620078"/>
                </a:cubicBezTo>
                <a:cubicBezTo>
                  <a:pt x="1219990" y="495300"/>
                  <a:pt x="1224744" y="370523"/>
                  <a:pt x="1226646" y="245745"/>
                </a:cubicBezTo>
                <a:cubicBezTo>
                  <a:pt x="1227597" y="218122"/>
                  <a:pt x="1224744" y="188595"/>
                  <a:pt x="1234253" y="162878"/>
                </a:cubicBezTo>
                <a:cubicBezTo>
                  <a:pt x="1242811" y="140018"/>
                  <a:pt x="1241860" y="122872"/>
                  <a:pt x="1236155" y="100965"/>
                </a:cubicBezTo>
                <a:cubicBezTo>
                  <a:pt x="1230450" y="79058"/>
                  <a:pt x="1234253" y="54293"/>
                  <a:pt x="1241860" y="30480"/>
                </a:cubicBezTo>
                <a:cubicBezTo>
                  <a:pt x="1251369" y="36195"/>
                  <a:pt x="1239958" y="44768"/>
                  <a:pt x="1249467" y="49530"/>
                </a:cubicBezTo>
                <a:cubicBezTo>
                  <a:pt x="1269436" y="20955"/>
                  <a:pt x="1302717" y="13335"/>
                  <a:pt x="1333146" y="0"/>
                </a:cubicBezTo>
                <a:cubicBezTo>
                  <a:pt x="1355967" y="5715"/>
                  <a:pt x="1381641" y="5715"/>
                  <a:pt x="1406364" y="5715"/>
                </a:cubicBezTo>
                <a:close/>
              </a:path>
            </a:pathLst>
          </a:custGeom>
          <a:solidFill>
            <a:schemeClr val="bg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2" name="Picture 11" descr="A yellow and black question mark&#10;&#10;Description automatically generated">
            <a:extLst>
              <a:ext uri="{FF2B5EF4-FFF2-40B4-BE49-F238E27FC236}">
                <a16:creationId xmlns:a16="http://schemas.microsoft.com/office/drawing/2014/main" id="{44CD2EFC-AF20-C66E-CB92-B7F96B4BC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024" y="1474361"/>
            <a:ext cx="1673971" cy="3067750"/>
          </a:xfrm>
          <a:prstGeom prst="rect">
            <a:avLst/>
          </a:prstGeom>
        </p:spPr>
      </p:pic>
      <p:sp>
        <p:nvSpPr>
          <p:cNvPr id="14" name="Graphic 6">
            <a:extLst>
              <a:ext uri="{FF2B5EF4-FFF2-40B4-BE49-F238E27FC236}">
                <a16:creationId xmlns:a16="http://schemas.microsoft.com/office/drawing/2014/main" id="{0FD8F302-5D40-E0C5-9BEA-D1FECD4E6E01}"/>
              </a:ext>
            </a:extLst>
          </p:cNvPr>
          <p:cNvSpPr/>
          <p:nvPr/>
        </p:nvSpPr>
        <p:spPr>
          <a:xfrm>
            <a:off x="10071937" y="5073283"/>
            <a:ext cx="684508" cy="740629"/>
          </a:xfrm>
          <a:custGeom>
            <a:avLst/>
            <a:gdLst>
              <a:gd name="connsiteX0" fmla="*/ 3284040 w 3284720"/>
              <a:gd name="connsiteY0" fmla="*/ 1629790 h 3554028"/>
              <a:gd name="connsiteX1" fmla="*/ 3277667 w 3284720"/>
              <a:gd name="connsiteY1" fmla="*/ 1851634 h 3554028"/>
              <a:gd name="connsiteX2" fmla="*/ 3259232 w 3284720"/>
              <a:gd name="connsiteY2" fmla="*/ 2076437 h 3554028"/>
              <a:gd name="connsiteX3" fmla="*/ 3219517 w 3284720"/>
              <a:gd name="connsiteY3" fmla="*/ 2365967 h 3554028"/>
              <a:gd name="connsiteX4" fmla="*/ 3173713 w 3284720"/>
              <a:gd name="connsiteY4" fmla="*/ 2566748 h 3554028"/>
              <a:gd name="connsiteX5" fmla="*/ 3003300 w 3284720"/>
              <a:gd name="connsiteY5" fmla="*/ 2830375 h 3554028"/>
              <a:gd name="connsiteX6" fmla="*/ 2722333 w 3284720"/>
              <a:gd name="connsiteY6" fmla="*/ 3042370 h 3554028"/>
              <a:gd name="connsiteX7" fmla="*/ 2252461 w 3284720"/>
              <a:gd name="connsiteY7" fmla="*/ 3301729 h 3554028"/>
              <a:gd name="connsiteX8" fmla="*/ 1916018 w 3284720"/>
              <a:gd name="connsiteY8" fmla="*/ 3447974 h 3554028"/>
              <a:gd name="connsiteX9" fmla="*/ 1588906 w 3284720"/>
              <a:gd name="connsiteY9" fmla="*/ 3548393 h 3554028"/>
              <a:gd name="connsiteX10" fmla="*/ 1411950 w 3284720"/>
              <a:gd name="connsiteY10" fmla="*/ 3540024 h 3554028"/>
              <a:gd name="connsiteX11" fmla="*/ 1069759 w 3284720"/>
              <a:gd name="connsiteY11" fmla="*/ 3447006 h 3554028"/>
              <a:gd name="connsiteX12" fmla="*/ 827711 w 3284720"/>
              <a:gd name="connsiteY12" fmla="*/ 3358428 h 3554028"/>
              <a:gd name="connsiteX13" fmla="*/ 746801 w 3284720"/>
              <a:gd name="connsiteY13" fmla="*/ 3320856 h 3554028"/>
              <a:gd name="connsiteX14" fmla="*/ 672206 w 3284720"/>
              <a:gd name="connsiteY14" fmla="*/ 3242696 h 3554028"/>
              <a:gd name="connsiteX15" fmla="*/ 548792 w 3284720"/>
              <a:gd name="connsiteY15" fmla="*/ 3085749 h 3554028"/>
              <a:gd name="connsiteX16" fmla="*/ 423102 w 3284720"/>
              <a:gd name="connsiteY16" fmla="*/ 2916107 h 3554028"/>
              <a:gd name="connsiteX17" fmla="*/ 219518 w 3284720"/>
              <a:gd name="connsiteY17" fmla="*/ 2630392 h 3554028"/>
              <a:gd name="connsiteX18" fmla="*/ 31524 w 3284720"/>
              <a:gd name="connsiteY18" fmla="*/ 2330729 h 3554028"/>
              <a:gd name="connsiteX19" fmla="*/ 2050 w 3284720"/>
              <a:gd name="connsiteY19" fmla="*/ 2202075 h 3554028"/>
              <a:gd name="connsiteX20" fmla="*/ 7057 w 3284720"/>
              <a:gd name="connsiteY20" fmla="*/ 1926492 h 3554028"/>
              <a:gd name="connsiteX21" fmla="*/ 37953 w 3284720"/>
              <a:gd name="connsiteY21" fmla="*/ 1608329 h 3554028"/>
              <a:gd name="connsiteX22" fmla="*/ 84610 w 3284720"/>
              <a:gd name="connsiteY22" fmla="*/ 1343107 h 3554028"/>
              <a:gd name="connsiteX23" fmla="*/ 147484 w 3284720"/>
              <a:gd name="connsiteY23" fmla="*/ 1181435 h 3554028"/>
              <a:gd name="connsiteX24" fmla="*/ 334226 w 3284720"/>
              <a:gd name="connsiteY24" fmla="*/ 768830 h 3554028"/>
              <a:gd name="connsiteX25" fmla="*/ 392775 w 3284720"/>
              <a:gd name="connsiteY25" fmla="*/ 651105 h 3554028"/>
              <a:gd name="connsiteX26" fmla="*/ 458550 w 3284720"/>
              <a:gd name="connsiteY26" fmla="*/ 579776 h 3554028"/>
              <a:gd name="connsiteX27" fmla="*/ 832832 w 3284720"/>
              <a:gd name="connsiteY27" fmla="*/ 294687 h 3554028"/>
              <a:gd name="connsiteX28" fmla="*/ 1081538 w 3284720"/>
              <a:gd name="connsiteY28" fmla="*/ 132388 h 3554028"/>
              <a:gd name="connsiteX29" fmla="*/ 1257924 w 3284720"/>
              <a:gd name="connsiteY29" fmla="*/ 36125 h 3554028"/>
              <a:gd name="connsiteX30" fmla="*/ 1414340 w 3284720"/>
              <a:gd name="connsiteY30" fmla="*/ 3336 h 3554028"/>
              <a:gd name="connsiteX31" fmla="*/ 1532575 w 3284720"/>
              <a:gd name="connsiteY31" fmla="*/ 148 h 3554028"/>
              <a:gd name="connsiteX32" fmla="*/ 1717042 w 3284720"/>
              <a:gd name="connsiteY32" fmla="*/ 6466 h 3554028"/>
              <a:gd name="connsiteX33" fmla="*/ 1935932 w 3284720"/>
              <a:gd name="connsiteY33" fmla="*/ 30831 h 3554028"/>
              <a:gd name="connsiteX34" fmla="*/ 2055932 w 3284720"/>
              <a:gd name="connsiteY34" fmla="*/ 74323 h 3554028"/>
              <a:gd name="connsiteX35" fmla="*/ 2276587 w 3284720"/>
              <a:gd name="connsiteY35" fmla="*/ 194666 h 3554028"/>
              <a:gd name="connsiteX36" fmla="*/ 2665377 w 3284720"/>
              <a:gd name="connsiteY36" fmla="*/ 484082 h 3554028"/>
              <a:gd name="connsiteX37" fmla="*/ 2861394 w 3284720"/>
              <a:gd name="connsiteY37" fmla="*/ 682586 h 3554028"/>
              <a:gd name="connsiteX38" fmla="*/ 3036074 w 3284720"/>
              <a:gd name="connsiteY38" fmla="*/ 906080 h 3554028"/>
              <a:gd name="connsiteX39" fmla="*/ 3225491 w 3284720"/>
              <a:gd name="connsiteY39" fmla="*/ 1247868 h 3554028"/>
              <a:gd name="connsiteX40" fmla="*/ 3271295 w 3284720"/>
              <a:gd name="connsiteY40" fmla="*/ 1391210 h 3554028"/>
              <a:gd name="connsiteX41" fmla="*/ 3280569 w 3284720"/>
              <a:gd name="connsiteY41" fmla="*/ 1486505 h 3554028"/>
              <a:gd name="connsiteX42" fmla="*/ 3284040 w 3284720"/>
              <a:gd name="connsiteY42" fmla="*/ 1629790 h 3554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284720" h="3554028">
                <a:moveTo>
                  <a:pt x="3284040" y="1629790"/>
                </a:moveTo>
                <a:cubicBezTo>
                  <a:pt x="3285633" y="1704649"/>
                  <a:pt x="3281536" y="1778198"/>
                  <a:pt x="3277667" y="1851634"/>
                </a:cubicBezTo>
                <a:cubicBezTo>
                  <a:pt x="3273684" y="1926663"/>
                  <a:pt x="3266856" y="2001636"/>
                  <a:pt x="3259232" y="2076437"/>
                </a:cubicBezTo>
                <a:cubicBezTo>
                  <a:pt x="3249332" y="2173441"/>
                  <a:pt x="3236586" y="2269988"/>
                  <a:pt x="3219517" y="2365967"/>
                </a:cubicBezTo>
                <a:cubicBezTo>
                  <a:pt x="3207511" y="2433596"/>
                  <a:pt x="3192034" y="2500485"/>
                  <a:pt x="3173713" y="2566748"/>
                </a:cubicBezTo>
                <a:cubicBezTo>
                  <a:pt x="3144467" y="2672574"/>
                  <a:pt x="3083414" y="2757168"/>
                  <a:pt x="3003300" y="2830375"/>
                </a:cubicBezTo>
                <a:cubicBezTo>
                  <a:pt x="2916188" y="2909959"/>
                  <a:pt x="2821110" y="2978783"/>
                  <a:pt x="2722333" y="3042370"/>
                </a:cubicBezTo>
                <a:cubicBezTo>
                  <a:pt x="2571608" y="3139374"/>
                  <a:pt x="2413827" y="3223910"/>
                  <a:pt x="2252461" y="3301729"/>
                </a:cubicBezTo>
                <a:cubicBezTo>
                  <a:pt x="2142248" y="3354899"/>
                  <a:pt x="2030271" y="3404254"/>
                  <a:pt x="1916018" y="3447974"/>
                </a:cubicBezTo>
                <a:cubicBezTo>
                  <a:pt x="1809332" y="3488790"/>
                  <a:pt x="1701452" y="3526191"/>
                  <a:pt x="1588906" y="3548393"/>
                </a:cubicBezTo>
                <a:cubicBezTo>
                  <a:pt x="1528877" y="3560233"/>
                  <a:pt x="1470556" y="3551466"/>
                  <a:pt x="1411950" y="3540024"/>
                </a:cubicBezTo>
                <a:cubicBezTo>
                  <a:pt x="1295648" y="3517310"/>
                  <a:pt x="1182192" y="3484350"/>
                  <a:pt x="1069759" y="3447006"/>
                </a:cubicBezTo>
                <a:cubicBezTo>
                  <a:pt x="988166" y="3419909"/>
                  <a:pt x="907142" y="3391388"/>
                  <a:pt x="827711" y="3358428"/>
                </a:cubicBezTo>
                <a:cubicBezTo>
                  <a:pt x="800229" y="3346986"/>
                  <a:pt x="772405" y="3336113"/>
                  <a:pt x="746801" y="3320856"/>
                </a:cubicBezTo>
                <a:cubicBezTo>
                  <a:pt x="714937" y="3301843"/>
                  <a:pt x="695421" y="3270248"/>
                  <a:pt x="672206" y="3242696"/>
                </a:cubicBezTo>
                <a:cubicBezTo>
                  <a:pt x="629304" y="3191803"/>
                  <a:pt x="588849" y="3138918"/>
                  <a:pt x="548792" y="3085749"/>
                </a:cubicBezTo>
                <a:cubicBezTo>
                  <a:pt x="506459" y="3029562"/>
                  <a:pt x="464297" y="2973148"/>
                  <a:pt x="423102" y="2916107"/>
                </a:cubicBezTo>
                <a:cubicBezTo>
                  <a:pt x="354653" y="2821267"/>
                  <a:pt x="285407" y="2726996"/>
                  <a:pt x="219518" y="2630392"/>
                </a:cubicBezTo>
                <a:cubicBezTo>
                  <a:pt x="153060" y="2532990"/>
                  <a:pt x="86716" y="2435361"/>
                  <a:pt x="31524" y="2330729"/>
                </a:cubicBezTo>
                <a:cubicBezTo>
                  <a:pt x="10130" y="2290140"/>
                  <a:pt x="4269" y="2246762"/>
                  <a:pt x="2050" y="2202075"/>
                </a:cubicBezTo>
                <a:cubicBezTo>
                  <a:pt x="-2559" y="2110081"/>
                  <a:pt x="1253" y="2018201"/>
                  <a:pt x="7057" y="1926492"/>
                </a:cubicBezTo>
                <a:cubicBezTo>
                  <a:pt x="13828" y="1820153"/>
                  <a:pt x="23330" y="1713985"/>
                  <a:pt x="37953" y="1608329"/>
                </a:cubicBezTo>
                <a:cubicBezTo>
                  <a:pt x="50300" y="1519295"/>
                  <a:pt x="62704" y="1430376"/>
                  <a:pt x="84610" y="1343107"/>
                </a:cubicBezTo>
                <a:cubicBezTo>
                  <a:pt x="98778" y="1286578"/>
                  <a:pt x="125578" y="1234946"/>
                  <a:pt x="147484" y="1181435"/>
                </a:cubicBezTo>
                <a:cubicBezTo>
                  <a:pt x="204781" y="1041680"/>
                  <a:pt x="270442" y="905682"/>
                  <a:pt x="334226" y="768830"/>
                </a:cubicBezTo>
                <a:cubicBezTo>
                  <a:pt x="352718" y="729095"/>
                  <a:pt x="371495" y="689360"/>
                  <a:pt x="392775" y="651105"/>
                </a:cubicBezTo>
                <a:cubicBezTo>
                  <a:pt x="408650" y="622528"/>
                  <a:pt x="434141" y="601180"/>
                  <a:pt x="458550" y="579776"/>
                </a:cubicBezTo>
                <a:cubicBezTo>
                  <a:pt x="576730" y="476112"/>
                  <a:pt x="703899" y="384119"/>
                  <a:pt x="832832" y="294687"/>
                </a:cubicBezTo>
                <a:cubicBezTo>
                  <a:pt x="914140" y="238272"/>
                  <a:pt x="996530" y="183224"/>
                  <a:pt x="1081538" y="132388"/>
                </a:cubicBezTo>
                <a:cubicBezTo>
                  <a:pt x="1139062" y="97948"/>
                  <a:pt x="1196701" y="63849"/>
                  <a:pt x="1257924" y="36125"/>
                </a:cubicBezTo>
                <a:cubicBezTo>
                  <a:pt x="1307768" y="13525"/>
                  <a:pt x="1360740" y="6580"/>
                  <a:pt x="1414340" y="3336"/>
                </a:cubicBezTo>
                <a:cubicBezTo>
                  <a:pt x="1453657" y="945"/>
                  <a:pt x="1493145" y="-479"/>
                  <a:pt x="1532575" y="148"/>
                </a:cubicBezTo>
                <a:cubicBezTo>
                  <a:pt x="1594083" y="1115"/>
                  <a:pt x="1655591" y="3336"/>
                  <a:pt x="1717042" y="6466"/>
                </a:cubicBezTo>
                <a:cubicBezTo>
                  <a:pt x="1790442" y="10224"/>
                  <a:pt x="1863386" y="18877"/>
                  <a:pt x="1935932" y="30831"/>
                </a:cubicBezTo>
                <a:cubicBezTo>
                  <a:pt x="1978721" y="37890"/>
                  <a:pt x="2017469" y="55537"/>
                  <a:pt x="2055932" y="74323"/>
                </a:cubicBezTo>
                <a:cubicBezTo>
                  <a:pt x="2131267" y="111155"/>
                  <a:pt x="2205008" y="151060"/>
                  <a:pt x="2276587" y="194666"/>
                </a:cubicBezTo>
                <a:cubicBezTo>
                  <a:pt x="2415079" y="279032"/>
                  <a:pt x="2545150" y="374953"/>
                  <a:pt x="2665377" y="484082"/>
                </a:cubicBezTo>
                <a:cubicBezTo>
                  <a:pt x="2734339" y="546701"/>
                  <a:pt x="2799716" y="612680"/>
                  <a:pt x="2861394" y="682586"/>
                </a:cubicBezTo>
                <a:cubicBezTo>
                  <a:pt x="2924097" y="753630"/>
                  <a:pt x="2983272" y="827464"/>
                  <a:pt x="3036074" y="906080"/>
                </a:cubicBezTo>
                <a:cubicBezTo>
                  <a:pt x="3108905" y="1014526"/>
                  <a:pt x="3173201" y="1127867"/>
                  <a:pt x="3225491" y="1247868"/>
                </a:cubicBezTo>
                <a:cubicBezTo>
                  <a:pt x="3245690" y="1294207"/>
                  <a:pt x="3265548" y="1340431"/>
                  <a:pt x="3271295" y="1391210"/>
                </a:cubicBezTo>
                <a:cubicBezTo>
                  <a:pt x="3274879" y="1422918"/>
                  <a:pt x="3279431" y="1454683"/>
                  <a:pt x="3280569" y="1486505"/>
                </a:cubicBezTo>
                <a:cubicBezTo>
                  <a:pt x="3282503" y="1534608"/>
                  <a:pt x="3286259" y="1582712"/>
                  <a:pt x="3284040" y="1629790"/>
                </a:cubicBezTo>
                <a:close/>
              </a:path>
            </a:pathLst>
          </a:custGeom>
          <a:solidFill>
            <a:schemeClr val="bg1"/>
          </a:solidFill>
          <a:ln w="5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6">
            <a:extLst>
              <a:ext uri="{FF2B5EF4-FFF2-40B4-BE49-F238E27FC236}">
                <a16:creationId xmlns:a16="http://schemas.microsoft.com/office/drawing/2014/main" id="{13A6A03E-6354-A86A-C262-611501C0516B}"/>
              </a:ext>
            </a:extLst>
          </p:cNvPr>
          <p:cNvSpPr/>
          <p:nvPr/>
        </p:nvSpPr>
        <p:spPr>
          <a:xfrm>
            <a:off x="10715164" y="5799469"/>
            <a:ext cx="483652" cy="454867"/>
          </a:xfrm>
          <a:custGeom>
            <a:avLst/>
            <a:gdLst>
              <a:gd name="connsiteX0" fmla="*/ 3284040 w 3284720"/>
              <a:gd name="connsiteY0" fmla="*/ 1629790 h 3554028"/>
              <a:gd name="connsiteX1" fmla="*/ 3277667 w 3284720"/>
              <a:gd name="connsiteY1" fmla="*/ 1851634 h 3554028"/>
              <a:gd name="connsiteX2" fmla="*/ 3259232 w 3284720"/>
              <a:gd name="connsiteY2" fmla="*/ 2076437 h 3554028"/>
              <a:gd name="connsiteX3" fmla="*/ 3219517 w 3284720"/>
              <a:gd name="connsiteY3" fmla="*/ 2365967 h 3554028"/>
              <a:gd name="connsiteX4" fmla="*/ 3173713 w 3284720"/>
              <a:gd name="connsiteY4" fmla="*/ 2566748 h 3554028"/>
              <a:gd name="connsiteX5" fmla="*/ 3003300 w 3284720"/>
              <a:gd name="connsiteY5" fmla="*/ 2830375 h 3554028"/>
              <a:gd name="connsiteX6" fmla="*/ 2722333 w 3284720"/>
              <a:gd name="connsiteY6" fmla="*/ 3042370 h 3554028"/>
              <a:gd name="connsiteX7" fmla="*/ 2252461 w 3284720"/>
              <a:gd name="connsiteY7" fmla="*/ 3301729 h 3554028"/>
              <a:gd name="connsiteX8" fmla="*/ 1916018 w 3284720"/>
              <a:gd name="connsiteY8" fmla="*/ 3447974 h 3554028"/>
              <a:gd name="connsiteX9" fmla="*/ 1588906 w 3284720"/>
              <a:gd name="connsiteY9" fmla="*/ 3548393 h 3554028"/>
              <a:gd name="connsiteX10" fmla="*/ 1411950 w 3284720"/>
              <a:gd name="connsiteY10" fmla="*/ 3540024 h 3554028"/>
              <a:gd name="connsiteX11" fmla="*/ 1069759 w 3284720"/>
              <a:gd name="connsiteY11" fmla="*/ 3447006 h 3554028"/>
              <a:gd name="connsiteX12" fmla="*/ 827711 w 3284720"/>
              <a:gd name="connsiteY12" fmla="*/ 3358428 h 3554028"/>
              <a:gd name="connsiteX13" fmla="*/ 746801 w 3284720"/>
              <a:gd name="connsiteY13" fmla="*/ 3320856 h 3554028"/>
              <a:gd name="connsiteX14" fmla="*/ 672206 w 3284720"/>
              <a:gd name="connsiteY14" fmla="*/ 3242696 h 3554028"/>
              <a:gd name="connsiteX15" fmla="*/ 548792 w 3284720"/>
              <a:gd name="connsiteY15" fmla="*/ 3085749 h 3554028"/>
              <a:gd name="connsiteX16" fmla="*/ 423102 w 3284720"/>
              <a:gd name="connsiteY16" fmla="*/ 2916107 h 3554028"/>
              <a:gd name="connsiteX17" fmla="*/ 219518 w 3284720"/>
              <a:gd name="connsiteY17" fmla="*/ 2630392 h 3554028"/>
              <a:gd name="connsiteX18" fmla="*/ 31524 w 3284720"/>
              <a:gd name="connsiteY18" fmla="*/ 2330729 h 3554028"/>
              <a:gd name="connsiteX19" fmla="*/ 2050 w 3284720"/>
              <a:gd name="connsiteY19" fmla="*/ 2202075 h 3554028"/>
              <a:gd name="connsiteX20" fmla="*/ 7057 w 3284720"/>
              <a:gd name="connsiteY20" fmla="*/ 1926492 h 3554028"/>
              <a:gd name="connsiteX21" fmla="*/ 37953 w 3284720"/>
              <a:gd name="connsiteY21" fmla="*/ 1608329 h 3554028"/>
              <a:gd name="connsiteX22" fmla="*/ 84610 w 3284720"/>
              <a:gd name="connsiteY22" fmla="*/ 1343107 h 3554028"/>
              <a:gd name="connsiteX23" fmla="*/ 147484 w 3284720"/>
              <a:gd name="connsiteY23" fmla="*/ 1181435 h 3554028"/>
              <a:gd name="connsiteX24" fmla="*/ 334226 w 3284720"/>
              <a:gd name="connsiteY24" fmla="*/ 768830 h 3554028"/>
              <a:gd name="connsiteX25" fmla="*/ 392775 w 3284720"/>
              <a:gd name="connsiteY25" fmla="*/ 651105 h 3554028"/>
              <a:gd name="connsiteX26" fmla="*/ 458550 w 3284720"/>
              <a:gd name="connsiteY26" fmla="*/ 579776 h 3554028"/>
              <a:gd name="connsiteX27" fmla="*/ 832832 w 3284720"/>
              <a:gd name="connsiteY27" fmla="*/ 294687 h 3554028"/>
              <a:gd name="connsiteX28" fmla="*/ 1081538 w 3284720"/>
              <a:gd name="connsiteY28" fmla="*/ 132388 h 3554028"/>
              <a:gd name="connsiteX29" fmla="*/ 1257924 w 3284720"/>
              <a:gd name="connsiteY29" fmla="*/ 36125 h 3554028"/>
              <a:gd name="connsiteX30" fmla="*/ 1414340 w 3284720"/>
              <a:gd name="connsiteY30" fmla="*/ 3336 h 3554028"/>
              <a:gd name="connsiteX31" fmla="*/ 1532575 w 3284720"/>
              <a:gd name="connsiteY31" fmla="*/ 148 h 3554028"/>
              <a:gd name="connsiteX32" fmla="*/ 1717042 w 3284720"/>
              <a:gd name="connsiteY32" fmla="*/ 6466 h 3554028"/>
              <a:gd name="connsiteX33" fmla="*/ 1935932 w 3284720"/>
              <a:gd name="connsiteY33" fmla="*/ 30831 h 3554028"/>
              <a:gd name="connsiteX34" fmla="*/ 2055932 w 3284720"/>
              <a:gd name="connsiteY34" fmla="*/ 74323 h 3554028"/>
              <a:gd name="connsiteX35" fmla="*/ 2276587 w 3284720"/>
              <a:gd name="connsiteY35" fmla="*/ 194666 h 3554028"/>
              <a:gd name="connsiteX36" fmla="*/ 2665377 w 3284720"/>
              <a:gd name="connsiteY36" fmla="*/ 484082 h 3554028"/>
              <a:gd name="connsiteX37" fmla="*/ 2861394 w 3284720"/>
              <a:gd name="connsiteY37" fmla="*/ 682586 h 3554028"/>
              <a:gd name="connsiteX38" fmla="*/ 3036074 w 3284720"/>
              <a:gd name="connsiteY38" fmla="*/ 906080 h 3554028"/>
              <a:gd name="connsiteX39" fmla="*/ 3225491 w 3284720"/>
              <a:gd name="connsiteY39" fmla="*/ 1247868 h 3554028"/>
              <a:gd name="connsiteX40" fmla="*/ 3271295 w 3284720"/>
              <a:gd name="connsiteY40" fmla="*/ 1391210 h 3554028"/>
              <a:gd name="connsiteX41" fmla="*/ 3280569 w 3284720"/>
              <a:gd name="connsiteY41" fmla="*/ 1486505 h 3554028"/>
              <a:gd name="connsiteX42" fmla="*/ 3284040 w 3284720"/>
              <a:gd name="connsiteY42" fmla="*/ 1629790 h 3554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284720" h="3554028">
                <a:moveTo>
                  <a:pt x="3284040" y="1629790"/>
                </a:moveTo>
                <a:cubicBezTo>
                  <a:pt x="3285633" y="1704649"/>
                  <a:pt x="3281536" y="1778198"/>
                  <a:pt x="3277667" y="1851634"/>
                </a:cubicBezTo>
                <a:cubicBezTo>
                  <a:pt x="3273684" y="1926663"/>
                  <a:pt x="3266856" y="2001636"/>
                  <a:pt x="3259232" y="2076437"/>
                </a:cubicBezTo>
                <a:cubicBezTo>
                  <a:pt x="3249332" y="2173441"/>
                  <a:pt x="3236586" y="2269988"/>
                  <a:pt x="3219517" y="2365967"/>
                </a:cubicBezTo>
                <a:cubicBezTo>
                  <a:pt x="3207511" y="2433596"/>
                  <a:pt x="3192034" y="2500485"/>
                  <a:pt x="3173713" y="2566748"/>
                </a:cubicBezTo>
                <a:cubicBezTo>
                  <a:pt x="3144467" y="2672574"/>
                  <a:pt x="3083414" y="2757168"/>
                  <a:pt x="3003300" y="2830375"/>
                </a:cubicBezTo>
                <a:cubicBezTo>
                  <a:pt x="2916188" y="2909959"/>
                  <a:pt x="2821110" y="2978783"/>
                  <a:pt x="2722333" y="3042370"/>
                </a:cubicBezTo>
                <a:cubicBezTo>
                  <a:pt x="2571608" y="3139374"/>
                  <a:pt x="2413827" y="3223910"/>
                  <a:pt x="2252461" y="3301729"/>
                </a:cubicBezTo>
                <a:cubicBezTo>
                  <a:pt x="2142248" y="3354899"/>
                  <a:pt x="2030271" y="3404254"/>
                  <a:pt x="1916018" y="3447974"/>
                </a:cubicBezTo>
                <a:cubicBezTo>
                  <a:pt x="1809332" y="3488790"/>
                  <a:pt x="1701452" y="3526191"/>
                  <a:pt x="1588906" y="3548393"/>
                </a:cubicBezTo>
                <a:cubicBezTo>
                  <a:pt x="1528877" y="3560233"/>
                  <a:pt x="1470556" y="3551466"/>
                  <a:pt x="1411950" y="3540024"/>
                </a:cubicBezTo>
                <a:cubicBezTo>
                  <a:pt x="1295648" y="3517310"/>
                  <a:pt x="1182192" y="3484350"/>
                  <a:pt x="1069759" y="3447006"/>
                </a:cubicBezTo>
                <a:cubicBezTo>
                  <a:pt x="988166" y="3419909"/>
                  <a:pt x="907142" y="3391388"/>
                  <a:pt x="827711" y="3358428"/>
                </a:cubicBezTo>
                <a:cubicBezTo>
                  <a:pt x="800229" y="3346986"/>
                  <a:pt x="772405" y="3336113"/>
                  <a:pt x="746801" y="3320856"/>
                </a:cubicBezTo>
                <a:cubicBezTo>
                  <a:pt x="714937" y="3301843"/>
                  <a:pt x="695421" y="3270248"/>
                  <a:pt x="672206" y="3242696"/>
                </a:cubicBezTo>
                <a:cubicBezTo>
                  <a:pt x="629304" y="3191803"/>
                  <a:pt x="588849" y="3138918"/>
                  <a:pt x="548792" y="3085749"/>
                </a:cubicBezTo>
                <a:cubicBezTo>
                  <a:pt x="506459" y="3029562"/>
                  <a:pt x="464297" y="2973148"/>
                  <a:pt x="423102" y="2916107"/>
                </a:cubicBezTo>
                <a:cubicBezTo>
                  <a:pt x="354653" y="2821267"/>
                  <a:pt x="285407" y="2726996"/>
                  <a:pt x="219518" y="2630392"/>
                </a:cubicBezTo>
                <a:cubicBezTo>
                  <a:pt x="153060" y="2532990"/>
                  <a:pt x="86716" y="2435361"/>
                  <a:pt x="31524" y="2330729"/>
                </a:cubicBezTo>
                <a:cubicBezTo>
                  <a:pt x="10130" y="2290140"/>
                  <a:pt x="4269" y="2246762"/>
                  <a:pt x="2050" y="2202075"/>
                </a:cubicBezTo>
                <a:cubicBezTo>
                  <a:pt x="-2559" y="2110081"/>
                  <a:pt x="1253" y="2018201"/>
                  <a:pt x="7057" y="1926492"/>
                </a:cubicBezTo>
                <a:cubicBezTo>
                  <a:pt x="13828" y="1820153"/>
                  <a:pt x="23330" y="1713985"/>
                  <a:pt x="37953" y="1608329"/>
                </a:cubicBezTo>
                <a:cubicBezTo>
                  <a:pt x="50300" y="1519295"/>
                  <a:pt x="62704" y="1430376"/>
                  <a:pt x="84610" y="1343107"/>
                </a:cubicBezTo>
                <a:cubicBezTo>
                  <a:pt x="98778" y="1286578"/>
                  <a:pt x="125578" y="1234946"/>
                  <a:pt x="147484" y="1181435"/>
                </a:cubicBezTo>
                <a:cubicBezTo>
                  <a:pt x="204781" y="1041680"/>
                  <a:pt x="270442" y="905682"/>
                  <a:pt x="334226" y="768830"/>
                </a:cubicBezTo>
                <a:cubicBezTo>
                  <a:pt x="352718" y="729095"/>
                  <a:pt x="371495" y="689360"/>
                  <a:pt x="392775" y="651105"/>
                </a:cubicBezTo>
                <a:cubicBezTo>
                  <a:pt x="408650" y="622528"/>
                  <a:pt x="434141" y="601180"/>
                  <a:pt x="458550" y="579776"/>
                </a:cubicBezTo>
                <a:cubicBezTo>
                  <a:pt x="576730" y="476112"/>
                  <a:pt x="703899" y="384119"/>
                  <a:pt x="832832" y="294687"/>
                </a:cubicBezTo>
                <a:cubicBezTo>
                  <a:pt x="914140" y="238272"/>
                  <a:pt x="996530" y="183224"/>
                  <a:pt x="1081538" y="132388"/>
                </a:cubicBezTo>
                <a:cubicBezTo>
                  <a:pt x="1139062" y="97948"/>
                  <a:pt x="1196701" y="63849"/>
                  <a:pt x="1257924" y="36125"/>
                </a:cubicBezTo>
                <a:cubicBezTo>
                  <a:pt x="1307768" y="13525"/>
                  <a:pt x="1360740" y="6580"/>
                  <a:pt x="1414340" y="3336"/>
                </a:cubicBezTo>
                <a:cubicBezTo>
                  <a:pt x="1453657" y="945"/>
                  <a:pt x="1493145" y="-479"/>
                  <a:pt x="1532575" y="148"/>
                </a:cubicBezTo>
                <a:cubicBezTo>
                  <a:pt x="1594083" y="1115"/>
                  <a:pt x="1655591" y="3336"/>
                  <a:pt x="1717042" y="6466"/>
                </a:cubicBezTo>
                <a:cubicBezTo>
                  <a:pt x="1790442" y="10224"/>
                  <a:pt x="1863386" y="18877"/>
                  <a:pt x="1935932" y="30831"/>
                </a:cubicBezTo>
                <a:cubicBezTo>
                  <a:pt x="1978721" y="37890"/>
                  <a:pt x="2017469" y="55537"/>
                  <a:pt x="2055932" y="74323"/>
                </a:cubicBezTo>
                <a:cubicBezTo>
                  <a:pt x="2131267" y="111155"/>
                  <a:pt x="2205008" y="151060"/>
                  <a:pt x="2276587" y="194666"/>
                </a:cubicBezTo>
                <a:cubicBezTo>
                  <a:pt x="2415079" y="279032"/>
                  <a:pt x="2545150" y="374953"/>
                  <a:pt x="2665377" y="484082"/>
                </a:cubicBezTo>
                <a:cubicBezTo>
                  <a:pt x="2734339" y="546701"/>
                  <a:pt x="2799716" y="612680"/>
                  <a:pt x="2861394" y="682586"/>
                </a:cubicBezTo>
                <a:cubicBezTo>
                  <a:pt x="2924097" y="753630"/>
                  <a:pt x="2983272" y="827464"/>
                  <a:pt x="3036074" y="906080"/>
                </a:cubicBezTo>
                <a:cubicBezTo>
                  <a:pt x="3108905" y="1014526"/>
                  <a:pt x="3173201" y="1127867"/>
                  <a:pt x="3225491" y="1247868"/>
                </a:cubicBezTo>
                <a:cubicBezTo>
                  <a:pt x="3245690" y="1294207"/>
                  <a:pt x="3265548" y="1340431"/>
                  <a:pt x="3271295" y="1391210"/>
                </a:cubicBezTo>
                <a:cubicBezTo>
                  <a:pt x="3274879" y="1422918"/>
                  <a:pt x="3279431" y="1454683"/>
                  <a:pt x="3280569" y="1486505"/>
                </a:cubicBezTo>
                <a:cubicBezTo>
                  <a:pt x="3282503" y="1534608"/>
                  <a:pt x="3286259" y="1582712"/>
                  <a:pt x="3284040" y="1629790"/>
                </a:cubicBezTo>
                <a:close/>
              </a:path>
            </a:pathLst>
          </a:custGeom>
          <a:solidFill>
            <a:schemeClr val="bg1"/>
          </a:solidFill>
          <a:ln w="5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6">
            <a:extLst>
              <a:ext uri="{FF2B5EF4-FFF2-40B4-BE49-F238E27FC236}">
                <a16:creationId xmlns:a16="http://schemas.microsoft.com/office/drawing/2014/main" id="{55306E31-B59C-C8DA-DA73-7E0F11BD6A8B}"/>
              </a:ext>
            </a:extLst>
          </p:cNvPr>
          <p:cNvSpPr/>
          <p:nvPr/>
        </p:nvSpPr>
        <p:spPr>
          <a:xfrm>
            <a:off x="11198816" y="6372682"/>
            <a:ext cx="152400" cy="152400"/>
          </a:xfrm>
          <a:custGeom>
            <a:avLst/>
            <a:gdLst>
              <a:gd name="connsiteX0" fmla="*/ 3284040 w 3284720"/>
              <a:gd name="connsiteY0" fmla="*/ 1629790 h 3554028"/>
              <a:gd name="connsiteX1" fmla="*/ 3277667 w 3284720"/>
              <a:gd name="connsiteY1" fmla="*/ 1851634 h 3554028"/>
              <a:gd name="connsiteX2" fmla="*/ 3259232 w 3284720"/>
              <a:gd name="connsiteY2" fmla="*/ 2076437 h 3554028"/>
              <a:gd name="connsiteX3" fmla="*/ 3219517 w 3284720"/>
              <a:gd name="connsiteY3" fmla="*/ 2365967 h 3554028"/>
              <a:gd name="connsiteX4" fmla="*/ 3173713 w 3284720"/>
              <a:gd name="connsiteY4" fmla="*/ 2566748 h 3554028"/>
              <a:gd name="connsiteX5" fmla="*/ 3003300 w 3284720"/>
              <a:gd name="connsiteY5" fmla="*/ 2830375 h 3554028"/>
              <a:gd name="connsiteX6" fmla="*/ 2722333 w 3284720"/>
              <a:gd name="connsiteY6" fmla="*/ 3042370 h 3554028"/>
              <a:gd name="connsiteX7" fmla="*/ 2252461 w 3284720"/>
              <a:gd name="connsiteY7" fmla="*/ 3301729 h 3554028"/>
              <a:gd name="connsiteX8" fmla="*/ 1916018 w 3284720"/>
              <a:gd name="connsiteY8" fmla="*/ 3447974 h 3554028"/>
              <a:gd name="connsiteX9" fmla="*/ 1588906 w 3284720"/>
              <a:gd name="connsiteY9" fmla="*/ 3548393 h 3554028"/>
              <a:gd name="connsiteX10" fmla="*/ 1411950 w 3284720"/>
              <a:gd name="connsiteY10" fmla="*/ 3540024 h 3554028"/>
              <a:gd name="connsiteX11" fmla="*/ 1069759 w 3284720"/>
              <a:gd name="connsiteY11" fmla="*/ 3447006 h 3554028"/>
              <a:gd name="connsiteX12" fmla="*/ 827711 w 3284720"/>
              <a:gd name="connsiteY12" fmla="*/ 3358428 h 3554028"/>
              <a:gd name="connsiteX13" fmla="*/ 746801 w 3284720"/>
              <a:gd name="connsiteY13" fmla="*/ 3320856 h 3554028"/>
              <a:gd name="connsiteX14" fmla="*/ 672206 w 3284720"/>
              <a:gd name="connsiteY14" fmla="*/ 3242696 h 3554028"/>
              <a:gd name="connsiteX15" fmla="*/ 548792 w 3284720"/>
              <a:gd name="connsiteY15" fmla="*/ 3085749 h 3554028"/>
              <a:gd name="connsiteX16" fmla="*/ 423102 w 3284720"/>
              <a:gd name="connsiteY16" fmla="*/ 2916107 h 3554028"/>
              <a:gd name="connsiteX17" fmla="*/ 219518 w 3284720"/>
              <a:gd name="connsiteY17" fmla="*/ 2630392 h 3554028"/>
              <a:gd name="connsiteX18" fmla="*/ 31524 w 3284720"/>
              <a:gd name="connsiteY18" fmla="*/ 2330729 h 3554028"/>
              <a:gd name="connsiteX19" fmla="*/ 2050 w 3284720"/>
              <a:gd name="connsiteY19" fmla="*/ 2202075 h 3554028"/>
              <a:gd name="connsiteX20" fmla="*/ 7057 w 3284720"/>
              <a:gd name="connsiteY20" fmla="*/ 1926492 h 3554028"/>
              <a:gd name="connsiteX21" fmla="*/ 37953 w 3284720"/>
              <a:gd name="connsiteY21" fmla="*/ 1608329 h 3554028"/>
              <a:gd name="connsiteX22" fmla="*/ 84610 w 3284720"/>
              <a:gd name="connsiteY22" fmla="*/ 1343107 h 3554028"/>
              <a:gd name="connsiteX23" fmla="*/ 147484 w 3284720"/>
              <a:gd name="connsiteY23" fmla="*/ 1181435 h 3554028"/>
              <a:gd name="connsiteX24" fmla="*/ 334226 w 3284720"/>
              <a:gd name="connsiteY24" fmla="*/ 768830 h 3554028"/>
              <a:gd name="connsiteX25" fmla="*/ 392775 w 3284720"/>
              <a:gd name="connsiteY25" fmla="*/ 651105 h 3554028"/>
              <a:gd name="connsiteX26" fmla="*/ 458550 w 3284720"/>
              <a:gd name="connsiteY26" fmla="*/ 579776 h 3554028"/>
              <a:gd name="connsiteX27" fmla="*/ 832832 w 3284720"/>
              <a:gd name="connsiteY27" fmla="*/ 294687 h 3554028"/>
              <a:gd name="connsiteX28" fmla="*/ 1081538 w 3284720"/>
              <a:gd name="connsiteY28" fmla="*/ 132388 h 3554028"/>
              <a:gd name="connsiteX29" fmla="*/ 1257924 w 3284720"/>
              <a:gd name="connsiteY29" fmla="*/ 36125 h 3554028"/>
              <a:gd name="connsiteX30" fmla="*/ 1414340 w 3284720"/>
              <a:gd name="connsiteY30" fmla="*/ 3336 h 3554028"/>
              <a:gd name="connsiteX31" fmla="*/ 1532575 w 3284720"/>
              <a:gd name="connsiteY31" fmla="*/ 148 h 3554028"/>
              <a:gd name="connsiteX32" fmla="*/ 1717042 w 3284720"/>
              <a:gd name="connsiteY32" fmla="*/ 6466 h 3554028"/>
              <a:gd name="connsiteX33" fmla="*/ 1935932 w 3284720"/>
              <a:gd name="connsiteY33" fmla="*/ 30831 h 3554028"/>
              <a:gd name="connsiteX34" fmla="*/ 2055932 w 3284720"/>
              <a:gd name="connsiteY34" fmla="*/ 74323 h 3554028"/>
              <a:gd name="connsiteX35" fmla="*/ 2276587 w 3284720"/>
              <a:gd name="connsiteY35" fmla="*/ 194666 h 3554028"/>
              <a:gd name="connsiteX36" fmla="*/ 2665377 w 3284720"/>
              <a:gd name="connsiteY36" fmla="*/ 484082 h 3554028"/>
              <a:gd name="connsiteX37" fmla="*/ 2861394 w 3284720"/>
              <a:gd name="connsiteY37" fmla="*/ 682586 h 3554028"/>
              <a:gd name="connsiteX38" fmla="*/ 3036074 w 3284720"/>
              <a:gd name="connsiteY38" fmla="*/ 906080 h 3554028"/>
              <a:gd name="connsiteX39" fmla="*/ 3225491 w 3284720"/>
              <a:gd name="connsiteY39" fmla="*/ 1247868 h 3554028"/>
              <a:gd name="connsiteX40" fmla="*/ 3271295 w 3284720"/>
              <a:gd name="connsiteY40" fmla="*/ 1391210 h 3554028"/>
              <a:gd name="connsiteX41" fmla="*/ 3280569 w 3284720"/>
              <a:gd name="connsiteY41" fmla="*/ 1486505 h 3554028"/>
              <a:gd name="connsiteX42" fmla="*/ 3284040 w 3284720"/>
              <a:gd name="connsiteY42" fmla="*/ 1629790 h 3554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284720" h="3554028">
                <a:moveTo>
                  <a:pt x="3284040" y="1629790"/>
                </a:moveTo>
                <a:cubicBezTo>
                  <a:pt x="3285633" y="1704649"/>
                  <a:pt x="3281536" y="1778198"/>
                  <a:pt x="3277667" y="1851634"/>
                </a:cubicBezTo>
                <a:cubicBezTo>
                  <a:pt x="3273684" y="1926663"/>
                  <a:pt x="3266856" y="2001636"/>
                  <a:pt x="3259232" y="2076437"/>
                </a:cubicBezTo>
                <a:cubicBezTo>
                  <a:pt x="3249332" y="2173441"/>
                  <a:pt x="3236586" y="2269988"/>
                  <a:pt x="3219517" y="2365967"/>
                </a:cubicBezTo>
                <a:cubicBezTo>
                  <a:pt x="3207511" y="2433596"/>
                  <a:pt x="3192034" y="2500485"/>
                  <a:pt x="3173713" y="2566748"/>
                </a:cubicBezTo>
                <a:cubicBezTo>
                  <a:pt x="3144467" y="2672574"/>
                  <a:pt x="3083414" y="2757168"/>
                  <a:pt x="3003300" y="2830375"/>
                </a:cubicBezTo>
                <a:cubicBezTo>
                  <a:pt x="2916188" y="2909959"/>
                  <a:pt x="2821110" y="2978783"/>
                  <a:pt x="2722333" y="3042370"/>
                </a:cubicBezTo>
                <a:cubicBezTo>
                  <a:pt x="2571608" y="3139374"/>
                  <a:pt x="2413827" y="3223910"/>
                  <a:pt x="2252461" y="3301729"/>
                </a:cubicBezTo>
                <a:cubicBezTo>
                  <a:pt x="2142248" y="3354899"/>
                  <a:pt x="2030271" y="3404254"/>
                  <a:pt x="1916018" y="3447974"/>
                </a:cubicBezTo>
                <a:cubicBezTo>
                  <a:pt x="1809332" y="3488790"/>
                  <a:pt x="1701452" y="3526191"/>
                  <a:pt x="1588906" y="3548393"/>
                </a:cubicBezTo>
                <a:cubicBezTo>
                  <a:pt x="1528877" y="3560233"/>
                  <a:pt x="1470556" y="3551466"/>
                  <a:pt x="1411950" y="3540024"/>
                </a:cubicBezTo>
                <a:cubicBezTo>
                  <a:pt x="1295648" y="3517310"/>
                  <a:pt x="1182192" y="3484350"/>
                  <a:pt x="1069759" y="3447006"/>
                </a:cubicBezTo>
                <a:cubicBezTo>
                  <a:pt x="988166" y="3419909"/>
                  <a:pt x="907142" y="3391388"/>
                  <a:pt x="827711" y="3358428"/>
                </a:cubicBezTo>
                <a:cubicBezTo>
                  <a:pt x="800229" y="3346986"/>
                  <a:pt x="772405" y="3336113"/>
                  <a:pt x="746801" y="3320856"/>
                </a:cubicBezTo>
                <a:cubicBezTo>
                  <a:pt x="714937" y="3301843"/>
                  <a:pt x="695421" y="3270248"/>
                  <a:pt x="672206" y="3242696"/>
                </a:cubicBezTo>
                <a:cubicBezTo>
                  <a:pt x="629304" y="3191803"/>
                  <a:pt x="588849" y="3138918"/>
                  <a:pt x="548792" y="3085749"/>
                </a:cubicBezTo>
                <a:cubicBezTo>
                  <a:pt x="506459" y="3029562"/>
                  <a:pt x="464297" y="2973148"/>
                  <a:pt x="423102" y="2916107"/>
                </a:cubicBezTo>
                <a:cubicBezTo>
                  <a:pt x="354653" y="2821267"/>
                  <a:pt x="285407" y="2726996"/>
                  <a:pt x="219518" y="2630392"/>
                </a:cubicBezTo>
                <a:cubicBezTo>
                  <a:pt x="153060" y="2532990"/>
                  <a:pt x="86716" y="2435361"/>
                  <a:pt x="31524" y="2330729"/>
                </a:cubicBezTo>
                <a:cubicBezTo>
                  <a:pt x="10130" y="2290140"/>
                  <a:pt x="4269" y="2246762"/>
                  <a:pt x="2050" y="2202075"/>
                </a:cubicBezTo>
                <a:cubicBezTo>
                  <a:pt x="-2559" y="2110081"/>
                  <a:pt x="1253" y="2018201"/>
                  <a:pt x="7057" y="1926492"/>
                </a:cubicBezTo>
                <a:cubicBezTo>
                  <a:pt x="13828" y="1820153"/>
                  <a:pt x="23330" y="1713985"/>
                  <a:pt x="37953" y="1608329"/>
                </a:cubicBezTo>
                <a:cubicBezTo>
                  <a:pt x="50300" y="1519295"/>
                  <a:pt x="62704" y="1430376"/>
                  <a:pt x="84610" y="1343107"/>
                </a:cubicBezTo>
                <a:cubicBezTo>
                  <a:pt x="98778" y="1286578"/>
                  <a:pt x="125578" y="1234946"/>
                  <a:pt x="147484" y="1181435"/>
                </a:cubicBezTo>
                <a:cubicBezTo>
                  <a:pt x="204781" y="1041680"/>
                  <a:pt x="270442" y="905682"/>
                  <a:pt x="334226" y="768830"/>
                </a:cubicBezTo>
                <a:cubicBezTo>
                  <a:pt x="352718" y="729095"/>
                  <a:pt x="371495" y="689360"/>
                  <a:pt x="392775" y="651105"/>
                </a:cubicBezTo>
                <a:cubicBezTo>
                  <a:pt x="408650" y="622528"/>
                  <a:pt x="434141" y="601180"/>
                  <a:pt x="458550" y="579776"/>
                </a:cubicBezTo>
                <a:cubicBezTo>
                  <a:pt x="576730" y="476112"/>
                  <a:pt x="703899" y="384119"/>
                  <a:pt x="832832" y="294687"/>
                </a:cubicBezTo>
                <a:cubicBezTo>
                  <a:pt x="914140" y="238272"/>
                  <a:pt x="996530" y="183224"/>
                  <a:pt x="1081538" y="132388"/>
                </a:cubicBezTo>
                <a:cubicBezTo>
                  <a:pt x="1139062" y="97948"/>
                  <a:pt x="1196701" y="63849"/>
                  <a:pt x="1257924" y="36125"/>
                </a:cubicBezTo>
                <a:cubicBezTo>
                  <a:pt x="1307768" y="13525"/>
                  <a:pt x="1360740" y="6580"/>
                  <a:pt x="1414340" y="3336"/>
                </a:cubicBezTo>
                <a:cubicBezTo>
                  <a:pt x="1453657" y="945"/>
                  <a:pt x="1493145" y="-479"/>
                  <a:pt x="1532575" y="148"/>
                </a:cubicBezTo>
                <a:cubicBezTo>
                  <a:pt x="1594083" y="1115"/>
                  <a:pt x="1655591" y="3336"/>
                  <a:pt x="1717042" y="6466"/>
                </a:cubicBezTo>
                <a:cubicBezTo>
                  <a:pt x="1790442" y="10224"/>
                  <a:pt x="1863386" y="18877"/>
                  <a:pt x="1935932" y="30831"/>
                </a:cubicBezTo>
                <a:cubicBezTo>
                  <a:pt x="1978721" y="37890"/>
                  <a:pt x="2017469" y="55537"/>
                  <a:pt x="2055932" y="74323"/>
                </a:cubicBezTo>
                <a:cubicBezTo>
                  <a:pt x="2131267" y="111155"/>
                  <a:pt x="2205008" y="151060"/>
                  <a:pt x="2276587" y="194666"/>
                </a:cubicBezTo>
                <a:cubicBezTo>
                  <a:pt x="2415079" y="279032"/>
                  <a:pt x="2545150" y="374953"/>
                  <a:pt x="2665377" y="484082"/>
                </a:cubicBezTo>
                <a:cubicBezTo>
                  <a:pt x="2734339" y="546701"/>
                  <a:pt x="2799716" y="612680"/>
                  <a:pt x="2861394" y="682586"/>
                </a:cubicBezTo>
                <a:cubicBezTo>
                  <a:pt x="2924097" y="753630"/>
                  <a:pt x="2983272" y="827464"/>
                  <a:pt x="3036074" y="906080"/>
                </a:cubicBezTo>
                <a:cubicBezTo>
                  <a:pt x="3108905" y="1014526"/>
                  <a:pt x="3173201" y="1127867"/>
                  <a:pt x="3225491" y="1247868"/>
                </a:cubicBezTo>
                <a:cubicBezTo>
                  <a:pt x="3245690" y="1294207"/>
                  <a:pt x="3265548" y="1340431"/>
                  <a:pt x="3271295" y="1391210"/>
                </a:cubicBezTo>
                <a:cubicBezTo>
                  <a:pt x="3274879" y="1422918"/>
                  <a:pt x="3279431" y="1454683"/>
                  <a:pt x="3280569" y="1486505"/>
                </a:cubicBezTo>
                <a:cubicBezTo>
                  <a:pt x="3282503" y="1534608"/>
                  <a:pt x="3286259" y="1582712"/>
                  <a:pt x="3284040" y="1629790"/>
                </a:cubicBezTo>
                <a:close/>
              </a:path>
            </a:pathLst>
          </a:custGeom>
          <a:solidFill>
            <a:schemeClr val="bg1"/>
          </a:solidFill>
          <a:ln w="5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8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AEFE-5EAA-291F-7825-14D44482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8" y="272728"/>
            <a:ext cx="2916209" cy="1325563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0C2340"/>
                </a:solidFill>
                <a:latin typeface="Museo Sans 900" panose="02000000000000000000" pitchFamily="2" charset="77"/>
              </a:rPr>
              <a:t>Plenary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39F4D-7234-3E03-1B9C-C391B4316675}"/>
              </a:ext>
            </a:extLst>
          </p:cNvPr>
          <p:cNvSpPr txBox="1"/>
          <p:nvPr/>
        </p:nvSpPr>
        <p:spPr>
          <a:xfrm>
            <a:off x="487136" y="1796885"/>
            <a:ext cx="3956879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It’s time to pack away and show what you know by answering the True or False Quiz.</a:t>
            </a:r>
          </a:p>
          <a:p>
            <a:endParaRPr lang="en-US" sz="2400" b="1" dirty="0">
              <a:solidFill>
                <a:srgbClr val="0C2340"/>
              </a:solidFill>
              <a:latin typeface="Museo Sans 700" panose="02000000000000000000" pitchFamily="2" charset="77"/>
            </a:endParaRPr>
          </a:p>
          <a:p>
            <a:r>
              <a:rPr lang="en-US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Remember to put your name on!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72598-BF65-67D8-8D3A-0868CBFF72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8" y="1342337"/>
            <a:ext cx="2598510" cy="109923"/>
          </a:xfrm>
          <a:prstGeom prst="rect">
            <a:avLst/>
          </a:prstGeom>
        </p:spPr>
      </p:pic>
      <p:pic>
        <p:nvPicPr>
          <p:cNvPr id="9" name="Picture 8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13A0D713-7D9C-4296-B805-4F7937F73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4206">
            <a:off x="-262626" y="4788288"/>
            <a:ext cx="2310367" cy="2533195"/>
          </a:xfrm>
          <a:prstGeom prst="rect">
            <a:avLst/>
          </a:prstGeom>
        </p:spPr>
      </p:pic>
      <p:pic>
        <p:nvPicPr>
          <p:cNvPr id="10" name="Picture 9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A3F1640C-65A9-8F14-0FA7-876D296A0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68">
            <a:off x="2680759" y="5654219"/>
            <a:ext cx="730843" cy="80133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FE19060-9878-67BB-2A2C-24D54E0CE990}"/>
              </a:ext>
            </a:extLst>
          </p:cNvPr>
          <p:cNvGrpSpPr/>
          <p:nvPr/>
        </p:nvGrpSpPr>
        <p:grpSpPr>
          <a:xfrm>
            <a:off x="4603533" y="1903390"/>
            <a:ext cx="7358716" cy="3764386"/>
            <a:chOff x="4618773" y="875993"/>
            <a:chExt cx="7358716" cy="3764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7910ED6-B068-6269-ED5D-E5F66220EA9C}"/>
                </a:ext>
              </a:extLst>
            </p:cNvPr>
            <p:cNvSpPr/>
            <p:nvPr/>
          </p:nvSpPr>
          <p:spPr>
            <a:xfrm>
              <a:off x="4618773" y="3945682"/>
              <a:ext cx="7358716" cy="694697"/>
            </a:xfrm>
            <a:custGeom>
              <a:avLst/>
              <a:gdLst>
                <a:gd name="connsiteX0" fmla="*/ 0 w 6019850"/>
                <a:gd name="connsiteY0" fmla="*/ 0 h 734346"/>
                <a:gd name="connsiteX1" fmla="*/ 6019850 w 6019850"/>
                <a:gd name="connsiteY1" fmla="*/ 0 h 734346"/>
                <a:gd name="connsiteX2" fmla="*/ 6019850 w 6019850"/>
                <a:gd name="connsiteY2" fmla="*/ 734346 h 734346"/>
                <a:gd name="connsiteX3" fmla="*/ 0 w 6019850"/>
                <a:gd name="connsiteY3" fmla="*/ 734346 h 73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19850" h="734346">
                  <a:moveTo>
                    <a:pt x="0" y="0"/>
                  </a:moveTo>
                  <a:lnTo>
                    <a:pt x="6019850" y="0"/>
                  </a:lnTo>
                  <a:lnTo>
                    <a:pt x="6019850" y="734346"/>
                  </a:lnTo>
                  <a:lnTo>
                    <a:pt x="0" y="734346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 wrap="square">
              <a:noAutofit/>
            </a:bodyPr>
            <a:lstStyle/>
            <a:p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C79BC1-DCCA-C46D-99BA-33487351C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650"/>
            <a:stretch/>
          </p:blipFill>
          <p:spPr>
            <a:xfrm>
              <a:off x="4641773" y="875993"/>
              <a:ext cx="7312716" cy="3417038"/>
            </a:xfrm>
            <a:prstGeom prst="rect">
              <a:avLst/>
            </a:prstGeom>
          </p:spPr>
        </p:pic>
      </p:grpSp>
      <p:pic>
        <p:nvPicPr>
          <p:cNvPr id="14" name="Picture 13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BDD5F381-D175-C8C4-050A-AD56398E1B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7559">
            <a:off x="10971403" y="389766"/>
            <a:ext cx="857442" cy="9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06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3D2D9-24DA-5453-BA19-9A8AA7D9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78695"/>
            <a:ext cx="5660924" cy="41004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Cystic Fibrosis Trust </a:t>
            </a: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is a UK charity who support people with CF and help fund research into treatments for the condition.</a:t>
            </a: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Think about everything we have learnt today about people who have CF. Why do you think Cystic Fibrosis Trust use the phrase 'Uniting for a life unlimited' in their campaign work?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58D5711D-A1EE-E632-3E7B-776D14480726}"/>
              </a:ext>
            </a:extLst>
          </p:cNvPr>
          <p:cNvSpPr/>
          <p:nvPr/>
        </p:nvSpPr>
        <p:spPr>
          <a:xfrm rot="21355563">
            <a:off x="-1930112" y="-3923372"/>
            <a:ext cx="11333740" cy="6733560"/>
          </a:xfrm>
          <a:custGeom>
            <a:avLst/>
            <a:gdLst>
              <a:gd name="connsiteX0" fmla="*/ 2225280 w 4307627"/>
              <a:gd name="connsiteY0" fmla="*/ 1664 h 4158815"/>
              <a:gd name="connsiteX1" fmla="*/ 2519676 w 4307627"/>
              <a:gd name="connsiteY1" fmla="*/ 17661 h 4158815"/>
              <a:gd name="connsiteX2" fmla="*/ 2796603 w 4307627"/>
              <a:gd name="connsiteY2" fmla="*/ 40431 h 4158815"/>
              <a:gd name="connsiteX3" fmla="*/ 3019362 w 4307627"/>
              <a:gd name="connsiteY3" fmla="*/ 62064 h 4158815"/>
              <a:gd name="connsiteX4" fmla="*/ 3154156 w 4307627"/>
              <a:gd name="connsiteY4" fmla="*/ 114892 h 4158815"/>
              <a:gd name="connsiteX5" fmla="*/ 3412307 w 4307627"/>
              <a:gd name="connsiteY5" fmla="*/ 282143 h 4158815"/>
              <a:gd name="connsiteX6" fmla="*/ 3573445 w 4307627"/>
              <a:gd name="connsiteY6" fmla="*/ 397135 h 4158815"/>
              <a:gd name="connsiteX7" fmla="*/ 3897143 w 4307627"/>
              <a:gd name="connsiteY7" fmla="*/ 654671 h 4158815"/>
              <a:gd name="connsiteX8" fmla="*/ 4072278 w 4307627"/>
              <a:gd name="connsiteY8" fmla="*/ 823858 h 4158815"/>
              <a:gd name="connsiteX9" fmla="*/ 4156602 w 4307627"/>
              <a:gd name="connsiteY9" fmla="*/ 983992 h 4158815"/>
              <a:gd name="connsiteX10" fmla="*/ 4220955 w 4307627"/>
              <a:gd name="connsiteY10" fmla="*/ 1191946 h 4158815"/>
              <a:gd name="connsiteX11" fmla="*/ 4240414 w 4307627"/>
              <a:gd name="connsiteY11" fmla="*/ 1263332 h 4158815"/>
              <a:gd name="connsiteX12" fmla="*/ 4300386 w 4307627"/>
              <a:gd name="connsiteY12" fmla="*/ 1557359 h 4158815"/>
              <a:gd name="connsiteX13" fmla="*/ 4297256 w 4307627"/>
              <a:gd name="connsiteY13" fmla="*/ 1764174 h 4158815"/>
              <a:gd name="connsiteX14" fmla="*/ 4227669 w 4307627"/>
              <a:gd name="connsiteY14" fmla="*/ 2096968 h 4158815"/>
              <a:gd name="connsiteX15" fmla="*/ 4157513 w 4307627"/>
              <a:gd name="connsiteY15" fmla="*/ 2330823 h 4158815"/>
              <a:gd name="connsiteX16" fmla="*/ 4052363 w 4307627"/>
              <a:gd name="connsiteY16" fmla="*/ 2605437 h 4158815"/>
              <a:gd name="connsiteX17" fmla="*/ 3876489 w 4307627"/>
              <a:gd name="connsiteY17" fmla="*/ 2953032 h 4158815"/>
              <a:gd name="connsiteX18" fmla="*/ 3736915 w 4307627"/>
              <a:gd name="connsiteY18" fmla="*/ 3172143 h 4158815"/>
              <a:gd name="connsiteX19" fmla="*/ 3374014 w 4307627"/>
              <a:gd name="connsiteY19" fmla="*/ 3601940 h 4158815"/>
              <a:gd name="connsiteX20" fmla="*/ 3261126 w 4307627"/>
              <a:gd name="connsiteY20" fmla="*/ 3706629 h 4158815"/>
              <a:gd name="connsiteX21" fmla="*/ 3089917 w 4307627"/>
              <a:gd name="connsiteY21" fmla="*/ 3804201 h 4158815"/>
              <a:gd name="connsiteX22" fmla="*/ 2966389 w 4307627"/>
              <a:gd name="connsiteY22" fmla="*/ 3855606 h 4158815"/>
              <a:gd name="connsiteX23" fmla="*/ 2687414 w 4307627"/>
              <a:gd name="connsiteY23" fmla="*/ 3953065 h 4158815"/>
              <a:gd name="connsiteX24" fmla="*/ 2475124 w 4307627"/>
              <a:gd name="connsiteY24" fmla="*/ 4016538 h 4158815"/>
              <a:gd name="connsiteX25" fmla="*/ 2231027 w 4307627"/>
              <a:gd name="connsiteY25" fmla="*/ 4078873 h 4158815"/>
              <a:gd name="connsiteX26" fmla="*/ 1992393 w 4307627"/>
              <a:gd name="connsiteY26" fmla="*/ 4127716 h 4158815"/>
              <a:gd name="connsiteX27" fmla="*/ 1712564 w 4307627"/>
              <a:gd name="connsiteY27" fmla="*/ 4158513 h 4158815"/>
              <a:gd name="connsiteX28" fmla="*/ 1435921 w 4307627"/>
              <a:gd name="connsiteY28" fmla="*/ 4090884 h 4158815"/>
              <a:gd name="connsiteX29" fmla="*/ 1090430 w 4307627"/>
              <a:gd name="connsiteY29" fmla="*/ 3864316 h 4158815"/>
              <a:gd name="connsiteX30" fmla="*/ 586760 w 4307627"/>
              <a:gd name="connsiteY30" fmla="*/ 3397004 h 4158815"/>
              <a:gd name="connsiteX31" fmla="*/ 231654 w 4307627"/>
              <a:gd name="connsiteY31" fmla="*/ 2979845 h 4158815"/>
              <a:gd name="connsiteX32" fmla="*/ 54869 w 4307627"/>
              <a:gd name="connsiteY32" fmla="*/ 2704205 h 4158815"/>
              <a:gd name="connsiteX33" fmla="*/ 17998 w 4307627"/>
              <a:gd name="connsiteY33" fmla="*/ 2566158 h 4158815"/>
              <a:gd name="connsiteX34" fmla="*/ 872 w 4307627"/>
              <a:gd name="connsiteY34" fmla="*/ 2318811 h 4158815"/>
              <a:gd name="connsiteX35" fmla="*/ 2692 w 4307627"/>
              <a:gd name="connsiteY35" fmla="*/ 2044994 h 4158815"/>
              <a:gd name="connsiteX36" fmla="*/ 19591 w 4307627"/>
              <a:gd name="connsiteY36" fmla="*/ 1767646 h 4158815"/>
              <a:gd name="connsiteX37" fmla="*/ 38994 w 4307627"/>
              <a:gd name="connsiteY37" fmla="*/ 1630965 h 4158815"/>
              <a:gd name="connsiteX38" fmla="*/ 75921 w 4307627"/>
              <a:gd name="connsiteY38" fmla="*/ 1558042 h 4158815"/>
              <a:gd name="connsiteX39" fmla="*/ 192963 w 4307627"/>
              <a:gd name="connsiteY39" fmla="*/ 1379007 h 4158815"/>
              <a:gd name="connsiteX40" fmla="*/ 353190 w 4307627"/>
              <a:gd name="connsiteY40" fmla="*/ 1144583 h 4158815"/>
              <a:gd name="connsiteX41" fmla="*/ 487643 w 4307627"/>
              <a:gd name="connsiteY41" fmla="*/ 957863 h 4158815"/>
              <a:gd name="connsiteX42" fmla="*/ 633247 w 4307627"/>
              <a:gd name="connsiteY42" fmla="*/ 759416 h 4158815"/>
              <a:gd name="connsiteX43" fmla="*/ 807073 w 4307627"/>
              <a:gd name="connsiteY43" fmla="*/ 535011 h 4158815"/>
              <a:gd name="connsiteX44" fmla="*/ 976291 w 4307627"/>
              <a:gd name="connsiteY44" fmla="*/ 343510 h 4158815"/>
              <a:gd name="connsiteX45" fmla="*/ 1106817 w 4307627"/>
              <a:gd name="connsiteY45" fmla="*/ 271440 h 4158815"/>
              <a:gd name="connsiteX46" fmla="*/ 1441611 w 4307627"/>
              <a:gd name="connsiteY46" fmla="*/ 157473 h 4158815"/>
              <a:gd name="connsiteX47" fmla="*/ 1722976 w 4307627"/>
              <a:gd name="connsiteY47" fmla="*/ 81476 h 4158815"/>
              <a:gd name="connsiteX48" fmla="*/ 2049349 w 4307627"/>
              <a:gd name="connsiteY48" fmla="*/ 13107 h 4158815"/>
              <a:gd name="connsiteX49" fmla="*/ 2225280 w 4307627"/>
              <a:gd name="connsiteY49" fmla="*/ 1664 h 41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307627" h="4158815">
                <a:moveTo>
                  <a:pt x="2225280" y="1664"/>
                </a:moveTo>
                <a:cubicBezTo>
                  <a:pt x="2320188" y="5023"/>
                  <a:pt x="2419989" y="10203"/>
                  <a:pt x="2519676" y="17661"/>
                </a:cubicBezTo>
                <a:cubicBezTo>
                  <a:pt x="2612023" y="24549"/>
                  <a:pt x="2704313" y="32177"/>
                  <a:pt x="2796603" y="40431"/>
                </a:cubicBezTo>
                <a:cubicBezTo>
                  <a:pt x="2870913" y="47035"/>
                  <a:pt x="2945052" y="55802"/>
                  <a:pt x="3019362" y="62064"/>
                </a:cubicBezTo>
                <a:cubicBezTo>
                  <a:pt x="3069889" y="66333"/>
                  <a:pt x="3112108" y="90755"/>
                  <a:pt x="3154156" y="114892"/>
                </a:cubicBezTo>
                <a:cubicBezTo>
                  <a:pt x="3243146" y="165955"/>
                  <a:pt x="3328267" y="223166"/>
                  <a:pt x="3412307" y="282143"/>
                </a:cubicBezTo>
                <a:cubicBezTo>
                  <a:pt x="3466304" y="320056"/>
                  <a:pt x="3520927" y="357229"/>
                  <a:pt x="3573445" y="397135"/>
                </a:cubicBezTo>
                <a:cubicBezTo>
                  <a:pt x="3683146" y="480646"/>
                  <a:pt x="3793132" y="563987"/>
                  <a:pt x="3897143" y="654671"/>
                </a:cubicBezTo>
                <a:cubicBezTo>
                  <a:pt x="3958309" y="708012"/>
                  <a:pt x="4019248" y="761807"/>
                  <a:pt x="4072278" y="823858"/>
                </a:cubicBezTo>
                <a:cubicBezTo>
                  <a:pt x="4112676" y="871050"/>
                  <a:pt x="4136517" y="926553"/>
                  <a:pt x="4156602" y="983992"/>
                </a:cubicBezTo>
                <a:cubicBezTo>
                  <a:pt x="4180556" y="1052532"/>
                  <a:pt x="4203146" y="1121471"/>
                  <a:pt x="4220955" y="1191946"/>
                </a:cubicBezTo>
                <a:cubicBezTo>
                  <a:pt x="4226986" y="1215855"/>
                  <a:pt x="4234554" y="1239366"/>
                  <a:pt x="4240414" y="1263332"/>
                </a:cubicBezTo>
                <a:cubicBezTo>
                  <a:pt x="4264198" y="1360563"/>
                  <a:pt x="4284568" y="1458591"/>
                  <a:pt x="4300386" y="1557359"/>
                </a:cubicBezTo>
                <a:cubicBezTo>
                  <a:pt x="4311367" y="1626069"/>
                  <a:pt x="4309490" y="1695008"/>
                  <a:pt x="4297256" y="1764174"/>
                </a:cubicBezTo>
                <a:cubicBezTo>
                  <a:pt x="4277513" y="1875864"/>
                  <a:pt x="4255891" y="1987156"/>
                  <a:pt x="4227669" y="2096968"/>
                </a:cubicBezTo>
                <a:cubicBezTo>
                  <a:pt x="4207413" y="2175811"/>
                  <a:pt x="4183629" y="2253687"/>
                  <a:pt x="4157513" y="2330823"/>
                </a:cubicBezTo>
                <a:cubicBezTo>
                  <a:pt x="4126047" y="2423727"/>
                  <a:pt x="4091624" y="2515550"/>
                  <a:pt x="4052363" y="2605437"/>
                </a:cubicBezTo>
                <a:cubicBezTo>
                  <a:pt x="4000301" y="2724585"/>
                  <a:pt x="3942491" y="2840830"/>
                  <a:pt x="3876489" y="2953032"/>
                </a:cubicBezTo>
                <a:cubicBezTo>
                  <a:pt x="3832562" y="3027777"/>
                  <a:pt x="3786019" y="3100700"/>
                  <a:pt x="3736915" y="3172143"/>
                </a:cubicBezTo>
                <a:cubicBezTo>
                  <a:pt x="3630173" y="3327553"/>
                  <a:pt x="3508751" y="3470269"/>
                  <a:pt x="3374014" y="3601940"/>
                </a:cubicBezTo>
                <a:cubicBezTo>
                  <a:pt x="3337257" y="3637861"/>
                  <a:pt x="3299817" y="3672871"/>
                  <a:pt x="3261126" y="3706629"/>
                </a:cubicBezTo>
                <a:cubicBezTo>
                  <a:pt x="3210600" y="3750690"/>
                  <a:pt x="3149775" y="3776762"/>
                  <a:pt x="3089917" y="3804201"/>
                </a:cubicBezTo>
                <a:cubicBezTo>
                  <a:pt x="3049405" y="3822759"/>
                  <a:pt x="3007812" y="3839040"/>
                  <a:pt x="2966389" y="3855606"/>
                </a:cubicBezTo>
                <a:cubicBezTo>
                  <a:pt x="2874839" y="3892210"/>
                  <a:pt x="2781525" y="3923690"/>
                  <a:pt x="2687414" y="3953065"/>
                </a:cubicBezTo>
                <a:cubicBezTo>
                  <a:pt x="2616916" y="3975095"/>
                  <a:pt x="2546532" y="3997638"/>
                  <a:pt x="2475124" y="4016538"/>
                </a:cubicBezTo>
                <a:cubicBezTo>
                  <a:pt x="2393929" y="4037942"/>
                  <a:pt x="2312848" y="4059745"/>
                  <a:pt x="2231027" y="4078873"/>
                </a:cubicBezTo>
                <a:cubicBezTo>
                  <a:pt x="2151881" y="4097374"/>
                  <a:pt x="2072393" y="4113826"/>
                  <a:pt x="1992393" y="4127716"/>
                </a:cubicBezTo>
                <a:cubicBezTo>
                  <a:pt x="1899875" y="4143826"/>
                  <a:pt x="1806618" y="4155098"/>
                  <a:pt x="1712564" y="4158513"/>
                </a:cubicBezTo>
                <a:cubicBezTo>
                  <a:pt x="1613901" y="4162043"/>
                  <a:pt x="1523033" y="4134376"/>
                  <a:pt x="1435921" y="4090884"/>
                </a:cubicBezTo>
                <a:cubicBezTo>
                  <a:pt x="1311824" y="4029005"/>
                  <a:pt x="1198937" y="3950161"/>
                  <a:pt x="1090430" y="3864316"/>
                </a:cubicBezTo>
                <a:cubicBezTo>
                  <a:pt x="910174" y="3721828"/>
                  <a:pt x="744371" y="3563856"/>
                  <a:pt x="586760" y="3397004"/>
                </a:cubicBezTo>
                <a:cubicBezTo>
                  <a:pt x="461184" y="3264080"/>
                  <a:pt x="341640" y="3125976"/>
                  <a:pt x="231654" y="2979845"/>
                </a:cubicBezTo>
                <a:cubicBezTo>
                  <a:pt x="165822" y="2892405"/>
                  <a:pt x="103005" y="2803087"/>
                  <a:pt x="54869" y="2704205"/>
                </a:cubicBezTo>
                <a:cubicBezTo>
                  <a:pt x="33532" y="2660372"/>
                  <a:pt x="23404" y="2613919"/>
                  <a:pt x="17998" y="2566158"/>
                </a:cubicBezTo>
                <a:cubicBezTo>
                  <a:pt x="8724" y="2483956"/>
                  <a:pt x="2408" y="2401526"/>
                  <a:pt x="872" y="2318811"/>
                </a:cubicBezTo>
                <a:cubicBezTo>
                  <a:pt x="-778" y="2227558"/>
                  <a:pt x="-39" y="2136304"/>
                  <a:pt x="2692" y="2044994"/>
                </a:cubicBezTo>
                <a:cubicBezTo>
                  <a:pt x="5480" y="1952374"/>
                  <a:pt x="11341" y="1859925"/>
                  <a:pt x="19591" y="1767646"/>
                </a:cubicBezTo>
                <a:cubicBezTo>
                  <a:pt x="23688" y="1721763"/>
                  <a:pt x="29378" y="1675994"/>
                  <a:pt x="38994" y="1630965"/>
                </a:cubicBezTo>
                <a:cubicBezTo>
                  <a:pt x="44798" y="1603868"/>
                  <a:pt x="61412" y="1581097"/>
                  <a:pt x="75921" y="1558042"/>
                </a:cubicBezTo>
                <a:cubicBezTo>
                  <a:pt x="113816" y="1497643"/>
                  <a:pt x="152280" y="1437642"/>
                  <a:pt x="192963" y="1379007"/>
                </a:cubicBezTo>
                <a:cubicBezTo>
                  <a:pt x="246903" y="1301245"/>
                  <a:pt x="299079" y="1222231"/>
                  <a:pt x="353190" y="1144583"/>
                </a:cubicBezTo>
                <a:cubicBezTo>
                  <a:pt x="397059" y="1081679"/>
                  <a:pt x="442521" y="1019856"/>
                  <a:pt x="487643" y="957863"/>
                </a:cubicBezTo>
                <a:cubicBezTo>
                  <a:pt x="535893" y="891487"/>
                  <a:pt x="583802" y="824882"/>
                  <a:pt x="633247" y="759416"/>
                </a:cubicBezTo>
                <a:cubicBezTo>
                  <a:pt x="690317" y="683988"/>
                  <a:pt x="748467" y="609301"/>
                  <a:pt x="807073" y="535011"/>
                </a:cubicBezTo>
                <a:cubicBezTo>
                  <a:pt x="859876" y="468065"/>
                  <a:pt x="913702" y="401803"/>
                  <a:pt x="976291" y="343510"/>
                </a:cubicBezTo>
                <a:cubicBezTo>
                  <a:pt x="1013787" y="308613"/>
                  <a:pt x="1060729" y="290454"/>
                  <a:pt x="1106817" y="271440"/>
                </a:cubicBezTo>
                <a:cubicBezTo>
                  <a:pt x="1215949" y="226354"/>
                  <a:pt x="1328496" y="191230"/>
                  <a:pt x="1441611" y="157473"/>
                </a:cubicBezTo>
                <a:cubicBezTo>
                  <a:pt x="1534754" y="129636"/>
                  <a:pt x="1628922" y="105726"/>
                  <a:pt x="1722976" y="81476"/>
                </a:cubicBezTo>
                <a:cubicBezTo>
                  <a:pt x="1830743" y="53695"/>
                  <a:pt x="1939761" y="31779"/>
                  <a:pt x="2049349" y="13107"/>
                </a:cubicBezTo>
                <a:cubicBezTo>
                  <a:pt x="2105622" y="3486"/>
                  <a:pt x="2162748" y="-3288"/>
                  <a:pt x="2225280" y="1664"/>
                </a:cubicBezTo>
                <a:close/>
              </a:path>
            </a:pathLst>
          </a:custGeom>
          <a:solidFill>
            <a:srgbClr val="0C2340"/>
          </a:solidFill>
          <a:ln w="5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66B54-2AB7-9A2D-D341-FB73DE6A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4" y="593418"/>
            <a:ext cx="6771861" cy="639536"/>
          </a:xfrm>
          <a:prstGeom prst="rect">
            <a:avLst/>
          </a:prstGeom>
        </p:spPr>
      </p:pic>
      <p:sp>
        <p:nvSpPr>
          <p:cNvPr id="12" name="Graphic 10">
            <a:extLst>
              <a:ext uri="{FF2B5EF4-FFF2-40B4-BE49-F238E27FC236}">
                <a16:creationId xmlns:a16="http://schemas.microsoft.com/office/drawing/2014/main" id="{B5AF2D5B-2ED7-1A56-9706-FA1FD0C0C61A}"/>
              </a:ext>
            </a:extLst>
          </p:cNvPr>
          <p:cNvSpPr/>
          <p:nvPr/>
        </p:nvSpPr>
        <p:spPr>
          <a:xfrm rot="2517304">
            <a:off x="-739428" y="3236310"/>
            <a:ext cx="4842430" cy="4409391"/>
          </a:xfrm>
          <a:custGeom>
            <a:avLst/>
            <a:gdLst>
              <a:gd name="connsiteX0" fmla="*/ 3284040 w 3284720"/>
              <a:gd name="connsiteY0" fmla="*/ 1629790 h 3554028"/>
              <a:gd name="connsiteX1" fmla="*/ 3277667 w 3284720"/>
              <a:gd name="connsiteY1" fmla="*/ 1851634 h 3554028"/>
              <a:gd name="connsiteX2" fmla="*/ 3259232 w 3284720"/>
              <a:gd name="connsiteY2" fmla="*/ 2076437 h 3554028"/>
              <a:gd name="connsiteX3" fmla="*/ 3219517 w 3284720"/>
              <a:gd name="connsiteY3" fmla="*/ 2365967 h 3554028"/>
              <a:gd name="connsiteX4" fmla="*/ 3173713 w 3284720"/>
              <a:gd name="connsiteY4" fmla="*/ 2566748 h 3554028"/>
              <a:gd name="connsiteX5" fmla="*/ 3003300 w 3284720"/>
              <a:gd name="connsiteY5" fmla="*/ 2830375 h 3554028"/>
              <a:gd name="connsiteX6" fmla="*/ 2722333 w 3284720"/>
              <a:gd name="connsiteY6" fmla="*/ 3042370 h 3554028"/>
              <a:gd name="connsiteX7" fmla="*/ 2252461 w 3284720"/>
              <a:gd name="connsiteY7" fmla="*/ 3301729 h 3554028"/>
              <a:gd name="connsiteX8" fmla="*/ 1916018 w 3284720"/>
              <a:gd name="connsiteY8" fmla="*/ 3447974 h 3554028"/>
              <a:gd name="connsiteX9" fmla="*/ 1588906 w 3284720"/>
              <a:gd name="connsiteY9" fmla="*/ 3548393 h 3554028"/>
              <a:gd name="connsiteX10" fmla="*/ 1411950 w 3284720"/>
              <a:gd name="connsiteY10" fmla="*/ 3540024 h 3554028"/>
              <a:gd name="connsiteX11" fmla="*/ 1069759 w 3284720"/>
              <a:gd name="connsiteY11" fmla="*/ 3447006 h 3554028"/>
              <a:gd name="connsiteX12" fmla="*/ 827711 w 3284720"/>
              <a:gd name="connsiteY12" fmla="*/ 3358428 h 3554028"/>
              <a:gd name="connsiteX13" fmla="*/ 746801 w 3284720"/>
              <a:gd name="connsiteY13" fmla="*/ 3320856 h 3554028"/>
              <a:gd name="connsiteX14" fmla="*/ 672206 w 3284720"/>
              <a:gd name="connsiteY14" fmla="*/ 3242696 h 3554028"/>
              <a:gd name="connsiteX15" fmla="*/ 548792 w 3284720"/>
              <a:gd name="connsiteY15" fmla="*/ 3085749 h 3554028"/>
              <a:gd name="connsiteX16" fmla="*/ 423102 w 3284720"/>
              <a:gd name="connsiteY16" fmla="*/ 2916107 h 3554028"/>
              <a:gd name="connsiteX17" fmla="*/ 219518 w 3284720"/>
              <a:gd name="connsiteY17" fmla="*/ 2630392 h 3554028"/>
              <a:gd name="connsiteX18" fmla="*/ 31524 w 3284720"/>
              <a:gd name="connsiteY18" fmla="*/ 2330729 h 3554028"/>
              <a:gd name="connsiteX19" fmla="*/ 2050 w 3284720"/>
              <a:gd name="connsiteY19" fmla="*/ 2202075 h 3554028"/>
              <a:gd name="connsiteX20" fmla="*/ 7057 w 3284720"/>
              <a:gd name="connsiteY20" fmla="*/ 1926492 h 3554028"/>
              <a:gd name="connsiteX21" fmla="*/ 37953 w 3284720"/>
              <a:gd name="connsiteY21" fmla="*/ 1608329 h 3554028"/>
              <a:gd name="connsiteX22" fmla="*/ 84610 w 3284720"/>
              <a:gd name="connsiteY22" fmla="*/ 1343107 h 3554028"/>
              <a:gd name="connsiteX23" fmla="*/ 147484 w 3284720"/>
              <a:gd name="connsiteY23" fmla="*/ 1181435 h 3554028"/>
              <a:gd name="connsiteX24" fmla="*/ 334226 w 3284720"/>
              <a:gd name="connsiteY24" fmla="*/ 768830 h 3554028"/>
              <a:gd name="connsiteX25" fmla="*/ 392775 w 3284720"/>
              <a:gd name="connsiteY25" fmla="*/ 651105 h 3554028"/>
              <a:gd name="connsiteX26" fmla="*/ 458550 w 3284720"/>
              <a:gd name="connsiteY26" fmla="*/ 579776 h 3554028"/>
              <a:gd name="connsiteX27" fmla="*/ 832832 w 3284720"/>
              <a:gd name="connsiteY27" fmla="*/ 294687 h 3554028"/>
              <a:gd name="connsiteX28" fmla="*/ 1081538 w 3284720"/>
              <a:gd name="connsiteY28" fmla="*/ 132388 h 3554028"/>
              <a:gd name="connsiteX29" fmla="*/ 1257924 w 3284720"/>
              <a:gd name="connsiteY29" fmla="*/ 36125 h 3554028"/>
              <a:gd name="connsiteX30" fmla="*/ 1414340 w 3284720"/>
              <a:gd name="connsiteY30" fmla="*/ 3336 h 3554028"/>
              <a:gd name="connsiteX31" fmla="*/ 1532575 w 3284720"/>
              <a:gd name="connsiteY31" fmla="*/ 148 h 3554028"/>
              <a:gd name="connsiteX32" fmla="*/ 1717042 w 3284720"/>
              <a:gd name="connsiteY32" fmla="*/ 6466 h 3554028"/>
              <a:gd name="connsiteX33" fmla="*/ 1935932 w 3284720"/>
              <a:gd name="connsiteY33" fmla="*/ 30831 h 3554028"/>
              <a:gd name="connsiteX34" fmla="*/ 2055932 w 3284720"/>
              <a:gd name="connsiteY34" fmla="*/ 74323 h 3554028"/>
              <a:gd name="connsiteX35" fmla="*/ 2276587 w 3284720"/>
              <a:gd name="connsiteY35" fmla="*/ 194666 h 3554028"/>
              <a:gd name="connsiteX36" fmla="*/ 2665377 w 3284720"/>
              <a:gd name="connsiteY36" fmla="*/ 484082 h 3554028"/>
              <a:gd name="connsiteX37" fmla="*/ 2861394 w 3284720"/>
              <a:gd name="connsiteY37" fmla="*/ 682586 h 3554028"/>
              <a:gd name="connsiteX38" fmla="*/ 3036074 w 3284720"/>
              <a:gd name="connsiteY38" fmla="*/ 906080 h 3554028"/>
              <a:gd name="connsiteX39" fmla="*/ 3225491 w 3284720"/>
              <a:gd name="connsiteY39" fmla="*/ 1247868 h 3554028"/>
              <a:gd name="connsiteX40" fmla="*/ 3271295 w 3284720"/>
              <a:gd name="connsiteY40" fmla="*/ 1391210 h 3554028"/>
              <a:gd name="connsiteX41" fmla="*/ 3280569 w 3284720"/>
              <a:gd name="connsiteY41" fmla="*/ 1486505 h 3554028"/>
              <a:gd name="connsiteX42" fmla="*/ 3284040 w 3284720"/>
              <a:gd name="connsiteY42" fmla="*/ 1629790 h 3554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284720" h="3554028">
                <a:moveTo>
                  <a:pt x="3284040" y="1629790"/>
                </a:moveTo>
                <a:cubicBezTo>
                  <a:pt x="3285633" y="1704649"/>
                  <a:pt x="3281536" y="1778198"/>
                  <a:pt x="3277667" y="1851634"/>
                </a:cubicBezTo>
                <a:cubicBezTo>
                  <a:pt x="3273684" y="1926663"/>
                  <a:pt x="3266856" y="2001636"/>
                  <a:pt x="3259232" y="2076437"/>
                </a:cubicBezTo>
                <a:cubicBezTo>
                  <a:pt x="3249332" y="2173441"/>
                  <a:pt x="3236586" y="2269988"/>
                  <a:pt x="3219517" y="2365967"/>
                </a:cubicBezTo>
                <a:cubicBezTo>
                  <a:pt x="3207511" y="2433596"/>
                  <a:pt x="3192034" y="2500485"/>
                  <a:pt x="3173713" y="2566748"/>
                </a:cubicBezTo>
                <a:cubicBezTo>
                  <a:pt x="3144467" y="2672574"/>
                  <a:pt x="3083414" y="2757168"/>
                  <a:pt x="3003300" y="2830375"/>
                </a:cubicBezTo>
                <a:cubicBezTo>
                  <a:pt x="2916188" y="2909959"/>
                  <a:pt x="2821110" y="2978783"/>
                  <a:pt x="2722333" y="3042370"/>
                </a:cubicBezTo>
                <a:cubicBezTo>
                  <a:pt x="2571608" y="3139374"/>
                  <a:pt x="2413827" y="3223910"/>
                  <a:pt x="2252461" y="3301729"/>
                </a:cubicBezTo>
                <a:cubicBezTo>
                  <a:pt x="2142248" y="3354899"/>
                  <a:pt x="2030271" y="3404254"/>
                  <a:pt x="1916018" y="3447974"/>
                </a:cubicBezTo>
                <a:cubicBezTo>
                  <a:pt x="1809332" y="3488790"/>
                  <a:pt x="1701452" y="3526191"/>
                  <a:pt x="1588906" y="3548393"/>
                </a:cubicBezTo>
                <a:cubicBezTo>
                  <a:pt x="1528877" y="3560233"/>
                  <a:pt x="1470556" y="3551466"/>
                  <a:pt x="1411950" y="3540024"/>
                </a:cubicBezTo>
                <a:cubicBezTo>
                  <a:pt x="1295648" y="3517310"/>
                  <a:pt x="1182192" y="3484350"/>
                  <a:pt x="1069759" y="3447006"/>
                </a:cubicBezTo>
                <a:cubicBezTo>
                  <a:pt x="988166" y="3419909"/>
                  <a:pt x="907142" y="3391388"/>
                  <a:pt x="827711" y="3358428"/>
                </a:cubicBezTo>
                <a:cubicBezTo>
                  <a:pt x="800229" y="3346986"/>
                  <a:pt x="772405" y="3336113"/>
                  <a:pt x="746801" y="3320856"/>
                </a:cubicBezTo>
                <a:cubicBezTo>
                  <a:pt x="714937" y="3301843"/>
                  <a:pt x="695421" y="3270248"/>
                  <a:pt x="672206" y="3242696"/>
                </a:cubicBezTo>
                <a:cubicBezTo>
                  <a:pt x="629304" y="3191803"/>
                  <a:pt x="588849" y="3138918"/>
                  <a:pt x="548792" y="3085749"/>
                </a:cubicBezTo>
                <a:cubicBezTo>
                  <a:pt x="506459" y="3029562"/>
                  <a:pt x="464297" y="2973148"/>
                  <a:pt x="423102" y="2916107"/>
                </a:cubicBezTo>
                <a:cubicBezTo>
                  <a:pt x="354653" y="2821267"/>
                  <a:pt x="285407" y="2726996"/>
                  <a:pt x="219518" y="2630392"/>
                </a:cubicBezTo>
                <a:cubicBezTo>
                  <a:pt x="153060" y="2532990"/>
                  <a:pt x="86716" y="2435361"/>
                  <a:pt x="31524" y="2330729"/>
                </a:cubicBezTo>
                <a:cubicBezTo>
                  <a:pt x="10130" y="2290140"/>
                  <a:pt x="4269" y="2246762"/>
                  <a:pt x="2050" y="2202075"/>
                </a:cubicBezTo>
                <a:cubicBezTo>
                  <a:pt x="-2559" y="2110081"/>
                  <a:pt x="1253" y="2018201"/>
                  <a:pt x="7057" y="1926492"/>
                </a:cubicBezTo>
                <a:cubicBezTo>
                  <a:pt x="13828" y="1820153"/>
                  <a:pt x="23330" y="1713985"/>
                  <a:pt x="37953" y="1608329"/>
                </a:cubicBezTo>
                <a:cubicBezTo>
                  <a:pt x="50300" y="1519295"/>
                  <a:pt x="62704" y="1430376"/>
                  <a:pt x="84610" y="1343107"/>
                </a:cubicBezTo>
                <a:cubicBezTo>
                  <a:pt x="98778" y="1286578"/>
                  <a:pt x="125578" y="1234946"/>
                  <a:pt x="147484" y="1181435"/>
                </a:cubicBezTo>
                <a:cubicBezTo>
                  <a:pt x="204781" y="1041680"/>
                  <a:pt x="270442" y="905682"/>
                  <a:pt x="334226" y="768830"/>
                </a:cubicBezTo>
                <a:cubicBezTo>
                  <a:pt x="352718" y="729095"/>
                  <a:pt x="371495" y="689360"/>
                  <a:pt x="392775" y="651105"/>
                </a:cubicBezTo>
                <a:cubicBezTo>
                  <a:pt x="408650" y="622528"/>
                  <a:pt x="434141" y="601180"/>
                  <a:pt x="458550" y="579776"/>
                </a:cubicBezTo>
                <a:cubicBezTo>
                  <a:pt x="576730" y="476112"/>
                  <a:pt x="703899" y="384119"/>
                  <a:pt x="832832" y="294687"/>
                </a:cubicBezTo>
                <a:cubicBezTo>
                  <a:pt x="914140" y="238272"/>
                  <a:pt x="996530" y="183224"/>
                  <a:pt x="1081538" y="132388"/>
                </a:cubicBezTo>
                <a:cubicBezTo>
                  <a:pt x="1139062" y="97948"/>
                  <a:pt x="1196701" y="63849"/>
                  <a:pt x="1257924" y="36125"/>
                </a:cubicBezTo>
                <a:cubicBezTo>
                  <a:pt x="1307768" y="13525"/>
                  <a:pt x="1360740" y="6580"/>
                  <a:pt x="1414340" y="3336"/>
                </a:cubicBezTo>
                <a:cubicBezTo>
                  <a:pt x="1453657" y="945"/>
                  <a:pt x="1493145" y="-479"/>
                  <a:pt x="1532575" y="148"/>
                </a:cubicBezTo>
                <a:cubicBezTo>
                  <a:pt x="1594083" y="1115"/>
                  <a:pt x="1655591" y="3336"/>
                  <a:pt x="1717042" y="6466"/>
                </a:cubicBezTo>
                <a:cubicBezTo>
                  <a:pt x="1790442" y="10224"/>
                  <a:pt x="1863386" y="18877"/>
                  <a:pt x="1935932" y="30831"/>
                </a:cubicBezTo>
                <a:cubicBezTo>
                  <a:pt x="1978721" y="37890"/>
                  <a:pt x="2017469" y="55537"/>
                  <a:pt x="2055932" y="74323"/>
                </a:cubicBezTo>
                <a:cubicBezTo>
                  <a:pt x="2131267" y="111155"/>
                  <a:pt x="2205008" y="151060"/>
                  <a:pt x="2276587" y="194666"/>
                </a:cubicBezTo>
                <a:cubicBezTo>
                  <a:pt x="2415079" y="279032"/>
                  <a:pt x="2545150" y="374953"/>
                  <a:pt x="2665377" y="484082"/>
                </a:cubicBezTo>
                <a:cubicBezTo>
                  <a:pt x="2734339" y="546701"/>
                  <a:pt x="2799716" y="612680"/>
                  <a:pt x="2861394" y="682586"/>
                </a:cubicBezTo>
                <a:cubicBezTo>
                  <a:pt x="2924097" y="753630"/>
                  <a:pt x="2983272" y="827464"/>
                  <a:pt x="3036074" y="906080"/>
                </a:cubicBezTo>
                <a:cubicBezTo>
                  <a:pt x="3108905" y="1014526"/>
                  <a:pt x="3173201" y="1127867"/>
                  <a:pt x="3225491" y="1247868"/>
                </a:cubicBezTo>
                <a:cubicBezTo>
                  <a:pt x="3245690" y="1294207"/>
                  <a:pt x="3265548" y="1340431"/>
                  <a:pt x="3271295" y="1391210"/>
                </a:cubicBezTo>
                <a:cubicBezTo>
                  <a:pt x="3274879" y="1422918"/>
                  <a:pt x="3279431" y="1454683"/>
                  <a:pt x="3280569" y="1486505"/>
                </a:cubicBezTo>
                <a:cubicBezTo>
                  <a:pt x="3282503" y="1534608"/>
                  <a:pt x="3286259" y="1582712"/>
                  <a:pt x="3284040" y="1629790"/>
                </a:cubicBezTo>
                <a:close/>
              </a:path>
            </a:pathLst>
          </a:custGeom>
          <a:solidFill>
            <a:srgbClr val="0C2340"/>
          </a:solidFill>
          <a:ln w="5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4" name="Picture 13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CC6CFDF8-57A3-9A91-378C-18302E1D3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4" y="3793434"/>
            <a:ext cx="2402187" cy="2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02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ellow and blue sign with a black background&#10;&#10;Description automatically generated">
            <a:extLst>
              <a:ext uri="{FF2B5EF4-FFF2-40B4-BE49-F238E27FC236}">
                <a16:creationId xmlns:a16="http://schemas.microsoft.com/office/drawing/2014/main" id="{06F44C9E-D89F-B26C-A262-A2076EA17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51" y="781560"/>
            <a:ext cx="7509041" cy="2136030"/>
          </a:xfrm>
          <a:prstGeom prst="rect">
            <a:avLst/>
          </a:prstGeom>
        </p:spPr>
      </p:pic>
      <p:pic>
        <p:nvPicPr>
          <p:cNvPr id="4" name="Picture 3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55B19617-EB1F-3C8F-C785-426C2B31D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9" b="64950"/>
          <a:stretch>
            <a:fillRect/>
          </a:stretch>
        </p:blipFill>
        <p:spPr>
          <a:xfrm>
            <a:off x="3998814" y="4403549"/>
            <a:ext cx="8193187" cy="2454451"/>
          </a:xfrm>
          <a:custGeom>
            <a:avLst/>
            <a:gdLst>
              <a:gd name="connsiteX0" fmla="*/ 0 w 8193187"/>
              <a:gd name="connsiteY0" fmla="*/ 0 h 2454451"/>
              <a:gd name="connsiteX1" fmla="*/ 8193187 w 8193187"/>
              <a:gd name="connsiteY1" fmla="*/ 0 h 2454451"/>
              <a:gd name="connsiteX2" fmla="*/ 8193187 w 8193187"/>
              <a:gd name="connsiteY2" fmla="*/ 2454451 h 2454451"/>
              <a:gd name="connsiteX3" fmla="*/ 0 w 8193187"/>
              <a:gd name="connsiteY3" fmla="*/ 2454451 h 245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187" h="2454451">
                <a:moveTo>
                  <a:pt x="0" y="0"/>
                </a:moveTo>
                <a:lnTo>
                  <a:pt x="8193187" y="0"/>
                </a:lnTo>
                <a:lnTo>
                  <a:pt x="8193187" y="2454451"/>
                </a:lnTo>
                <a:lnTo>
                  <a:pt x="0" y="2454451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AAD5B4-0827-3E00-9CAE-94C2D2663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46018"/>
            <a:ext cx="5431691" cy="51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5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5D36-6C47-0201-01FE-89379E033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396" y="68103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useo Sans 900" panose="02000000000000000000" pitchFamily="2" charset="77"/>
              </a:rPr>
              <a:t>In this lesson, we’ll learn...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F6B3B-35F6-0F04-765D-7521A8B4E9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75" y="1705823"/>
            <a:ext cx="3621775" cy="11683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C9550C-2C52-6222-09B8-05BE71E90D02}"/>
              </a:ext>
            </a:extLst>
          </p:cNvPr>
          <p:cNvGrpSpPr/>
          <p:nvPr/>
        </p:nvGrpSpPr>
        <p:grpSpPr>
          <a:xfrm>
            <a:off x="784396" y="2518141"/>
            <a:ext cx="6743959" cy="920927"/>
            <a:chOff x="434082" y="3165908"/>
            <a:chExt cx="6743959" cy="920927"/>
          </a:xfrm>
        </p:grpSpPr>
        <p:pic>
          <p:nvPicPr>
            <p:cNvPr id="8" name="Picture 7" descr="A red star with black background&#10;&#10;Description automatically generated">
              <a:extLst>
                <a:ext uri="{FF2B5EF4-FFF2-40B4-BE49-F238E27FC236}">
                  <a16:creationId xmlns:a16="http://schemas.microsoft.com/office/drawing/2014/main" id="{AED7B3AF-472F-16A2-E92E-10AFE5A8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82" y="3221512"/>
              <a:ext cx="342255" cy="375264"/>
            </a:xfrm>
            <a:prstGeom prst="rect">
              <a:avLst/>
            </a:prstGeom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4463B77B-AE0E-66A2-5EE9-64DBC678AAB4}"/>
                </a:ext>
              </a:extLst>
            </p:cNvPr>
            <p:cNvSpPr txBox="1">
              <a:spLocks/>
            </p:cNvSpPr>
            <p:nvPr/>
          </p:nvSpPr>
          <p:spPr>
            <a:xfrm>
              <a:off x="776337" y="3165908"/>
              <a:ext cx="6401704" cy="9209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chemeClr val="bg1"/>
                  </a:solidFill>
                  <a:latin typeface="Museo Sans 500" panose="02000000000000000000" pitchFamily="2" charset="77"/>
                </a:rPr>
                <a:t>To define the terms non-communicable disease and inherited disorders.</a:t>
              </a:r>
              <a:endParaRPr lang="en-GB" sz="2400" dirty="0">
                <a:solidFill>
                  <a:schemeClr val="bg1"/>
                </a:solidFill>
                <a:latin typeface="Museo Sans 500" panose="02000000000000000000" pitchFamily="2" charset="7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75B32B-8618-EE6F-EF17-E203EA1F22EC}"/>
              </a:ext>
            </a:extLst>
          </p:cNvPr>
          <p:cNvGrpSpPr/>
          <p:nvPr/>
        </p:nvGrpSpPr>
        <p:grpSpPr>
          <a:xfrm>
            <a:off x="770806" y="3697095"/>
            <a:ext cx="7019476" cy="748919"/>
            <a:chOff x="435274" y="4033637"/>
            <a:chExt cx="7019476" cy="748919"/>
          </a:xfrm>
        </p:grpSpPr>
        <p:pic>
          <p:nvPicPr>
            <p:cNvPr id="11" name="Picture 10" descr="A green star with black background&#10;&#10;Description automatically generated">
              <a:extLst>
                <a:ext uri="{FF2B5EF4-FFF2-40B4-BE49-F238E27FC236}">
                  <a16:creationId xmlns:a16="http://schemas.microsoft.com/office/drawing/2014/main" id="{388E6820-A72B-E4D7-30AC-EF8C69AE2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74" y="4034138"/>
              <a:ext cx="341064" cy="373958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F1AF1D9B-E2BF-2311-DDE2-D39746478512}"/>
                </a:ext>
              </a:extLst>
            </p:cNvPr>
            <p:cNvSpPr txBox="1">
              <a:spLocks/>
            </p:cNvSpPr>
            <p:nvPr/>
          </p:nvSpPr>
          <p:spPr>
            <a:xfrm>
              <a:off x="776338" y="4033637"/>
              <a:ext cx="6678412" cy="74891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chemeClr val="bg1"/>
                  </a:solidFill>
                  <a:latin typeface="Museo Sans 500" panose="02000000000000000000" pitchFamily="2" charset="77"/>
                </a:rPr>
                <a:t>To describe the main symptoms experienced by people with CF.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949062-3596-272B-6E3F-27821C9A68CF}"/>
              </a:ext>
            </a:extLst>
          </p:cNvPr>
          <p:cNvGrpSpPr/>
          <p:nvPr/>
        </p:nvGrpSpPr>
        <p:grpSpPr>
          <a:xfrm>
            <a:off x="770403" y="4660157"/>
            <a:ext cx="6383775" cy="994409"/>
            <a:chOff x="420089" y="4875162"/>
            <a:chExt cx="6383775" cy="994409"/>
          </a:xfrm>
        </p:grpSpPr>
        <p:pic>
          <p:nvPicPr>
            <p:cNvPr id="14" name="Picture 13" descr="A blue star on a black background&#10;&#10;Description automatically generated">
              <a:extLst>
                <a:ext uri="{FF2B5EF4-FFF2-40B4-BE49-F238E27FC236}">
                  <a16:creationId xmlns:a16="http://schemas.microsoft.com/office/drawing/2014/main" id="{C81C85CA-1053-D53A-DA8F-E549F96F1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89" y="4875162"/>
              <a:ext cx="341467" cy="374400"/>
            </a:xfrm>
            <a:prstGeom prst="rect">
              <a:avLst/>
            </a:prstGeom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8BAFA3A3-F2E0-D989-731F-C7A14BF2E4B9}"/>
                </a:ext>
              </a:extLst>
            </p:cNvPr>
            <p:cNvSpPr txBox="1">
              <a:spLocks/>
            </p:cNvSpPr>
            <p:nvPr/>
          </p:nvSpPr>
          <p:spPr>
            <a:xfrm>
              <a:off x="776339" y="4896678"/>
              <a:ext cx="6027525" cy="97289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chemeClr val="bg1"/>
                  </a:solidFill>
                  <a:latin typeface="Museo Sans 500" panose="02000000000000000000" pitchFamily="2" charset="77"/>
                </a:rPr>
                <a:t>To explain how CF is inherited and how the main classes of CFTR mutation affect the body.</a:t>
              </a:r>
              <a:endParaRPr lang="en-GB" sz="2400" dirty="0">
                <a:solidFill>
                  <a:schemeClr val="bg1"/>
                </a:solidFill>
                <a:latin typeface="Museo Sans 500" panose="02000000000000000000" pitchFamily="2" charset="77"/>
              </a:endParaRPr>
            </a:p>
          </p:txBody>
        </p:sp>
      </p:grpSp>
      <p:pic>
        <p:nvPicPr>
          <p:cNvPr id="18" name="Picture 17" descr="A white arrow pointing to the right&#10;&#10;Description automatically generated">
            <a:extLst>
              <a:ext uri="{FF2B5EF4-FFF2-40B4-BE49-F238E27FC236}">
                <a16:creationId xmlns:a16="http://schemas.microsoft.com/office/drawing/2014/main" id="{168DDF0D-8BC5-6FF9-E81B-EC42B0663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185">
            <a:off x="7379725" y="-178933"/>
            <a:ext cx="4606674" cy="667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7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16234-857D-6B9A-0A5D-09FF3862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Starter activity</a:t>
            </a:r>
            <a:endParaRPr lang="en-US" b="1" dirty="0">
              <a:solidFill>
                <a:srgbClr val="0C2340"/>
              </a:solidFill>
              <a:latin typeface="Museo Sans 900" panose="020000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78AED-BF48-1820-2211-B5A1498D0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837"/>
            <a:ext cx="10515600" cy="773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1. Try to match the condition on the left to the description on the right.</a:t>
            </a:r>
            <a:br>
              <a:rPr lang="en-US" sz="2400" dirty="0">
                <a:solidFill>
                  <a:srgbClr val="0C2340"/>
                </a:solidFill>
                <a:latin typeface="Museo Sans 500" panose="02000000000000000000" pitchFamily="2" charset="77"/>
              </a:rPr>
            </a:br>
            <a:r>
              <a:rPr lang="en-US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2. Can you identify something all these conditions have in common?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3854E1-EED1-26BF-F093-E34831929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024593"/>
              </p:ext>
            </p:extLst>
          </p:nvPr>
        </p:nvGraphicFramePr>
        <p:xfrm>
          <a:off x="838200" y="2502430"/>
          <a:ext cx="10515600" cy="3803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20720268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093213391"/>
                    </a:ext>
                  </a:extLst>
                </a:gridCol>
              </a:tblGrid>
              <a:tr h="12677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solidFill>
                            <a:srgbClr val="0C2340"/>
                          </a:solidFill>
                          <a:latin typeface="Museo Sans 500" panose="02000000000000000000" pitchFamily="2" charset="77"/>
                        </a:rPr>
                        <a:t>1. Sickle Cell Anaemia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solidFill>
                            <a:srgbClr val="0C2340"/>
                          </a:solidFill>
                          <a:latin typeface="Museo Sans 500" panose="02000000000000000000" pitchFamily="2" charset="77"/>
                        </a:rPr>
                        <a:t>A. This affects the movement of salt and water in and out of cells and leads to a build-up of sticky mucus in the lungs, digestive system and other organs.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356328"/>
                  </a:ext>
                </a:extLst>
              </a:tr>
              <a:tr h="12677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solidFill>
                            <a:srgbClr val="0C2340"/>
                          </a:solidFill>
                          <a:latin typeface="Museo Sans 500" panose="02000000000000000000" pitchFamily="2" charset="77"/>
                        </a:rPr>
                        <a:t>2. Huntington’s Disease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solidFill>
                            <a:srgbClr val="0C2340"/>
                          </a:solidFill>
                          <a:latin typeface="Museo Sans 500" panose="02000000000000000000" pitchFamily="2" charset="77"/>
                        </a:rPr>
                        <a:t>B. This causes red blood cells to change from their usual doughnut shape to sickle shape which leads them to clump together and cause severe pain and organ damage.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676124"/>
                  </a:ext>
                </a:extLst>
              </a:tr>
              <a:tr h="12677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solidFill>
                            <a:srgbClr val="0C2340"/>
                          </a:solidFill>
                          <a:latin typeface="Museo Sans 500" panose="02000000000000000000" pitchFamily="2" charset="77"/>
                        </a:rPr>
                        <a:t>3. Cystic Fibrosis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solidFill>
                            <a:srgbClr val="0C2340"/>
                          </a:solidFill>
                          <a:latin typeface="Museo Sans 500" panose="02000000000000000000" pitchFamily="2" charset="77"/>
                        </a:rPr>
                        <a:t>C. This causes nerve cells in the brain and central nervous system to degenerate in people when they reach their 30s or 40s.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128931"/>
                  </a:ext>
                </a:extLst>
              </a:tr>
            </a:tbl>
          </a:graphicData>
        </a:graphic>
      </p:graphicFrame>
      <p:sp>
        <p:nvSpPr>
          <p:cNvPr id="6" name="Graphic 10">
            <a:extLst>
              <a:ext uri="{FF2B5EF4-FFF2-40B4-BE49-F238E27FC236}">
                <a16:creationId xmlns:a16="http://schemas.microsoft.com/office/drawing/2014/main" id="{8D7B8F09-8F0C-A765-9DB8-F3367A9045C4}"/>
              </a:ext>
            </a:extLst>
          </p:cNvPr>
          <p:cNvSpPr/>
          <p:nvPr/>
        </p:nvSpPr>
        <p:spPr>
          <a:xfrm rot="4158282">
            <a:off x="9318247" y="-1005030"/>
            <a:ext cx="2384167" cy="3591551"/>
          </a:xfrm>
          <a:custGeom>
            <a:avLst/>
            <a:gdLst>
              <a:gd name="connsiteX0" fmla="*/ 2384167 w 2384167"/>
              <a:gd name="connsiteY0" fmla="*/ 723878 h 3591551"/>
              <a:gd name="connsiteX1" fmla="*/ 2380357 w 2384167"/>
              <a:gd name="connsiteY1" fmla="*/ 772370 h 3591551"/>
              <a:gd name="connsiteX2" fmla="*/ 2371785 w 2384167"/>
              <a:gd name="connsiteY2" fmla="*/ 875059 h 3591551"/>
              <a:gd name="connsiteX3" fmla="*/ 2341305 w 2384167"/>
              <a:gd name="connsiteY3" fmla="*/ 1013878 h 3591551"/>
              <a:gd name="connsiteX4" fmla="*/ 2298442 w 2384167"/>
              <a:gd name="connsiteY4" fmla="*/ 1127977 h 3591551"/>
              <a:gd name="connsiteX5" fmla="*/ 2287965 w 2384167"/>
              <a:gd name="connsiteY5" fmla="*/ 1144141 h 3591551"/>
              <a:gd name="connsiteX6" fmla="*/ 2277487 w 2384167"/>
              <a:gd name="connsiteY6" fmla="*/ 1161256 h 3591551"/>
              <a:gd name="connsiteX7" fmla="*/ 2194620 w 2384167"/>
              <a:gd name="connsiteY7" fmla="*/ 1290567 h 3591551"/>
              <a:gd name="connsiteX8" fmla="*/ 2139375 w 2384167"/>
              <a:gd name="connsiteY8" fmla="*/ 1350469 h 3591551"/>
              <a:gd name="connsiteX9" fmla="*/ 2062222 w 2384167"/>
              <a:gd name="connsiteY9" fmla="*/ 1421780 h 3591551"/>
              <a:gd name="connsiteX10" fmla="*/ 1921252 w 2384167"/>
              <a:gd name="connsiteY10" fmla="*/ 1514961 h 3591551"/>
              <a:gd name="connsiteX11" fmla="*/ 1704082 w 2384167"/>
              <a:gd name="connsiteY11" fmla="*/ 1636666 h 3591551"/>
              <a:gd name="connsiteX12" fmla="*/ 1616452 w 2384167"/>
              <a:gd name="connsiteY12" fmla="*/ 1686108 h 3591551"/>
              <a:gd name="connsiteX13" fmla="*/ 1562160 w 2384167"/>
              <a:gd name="connsiteY13" fmla="*/ 1718436 h 3591551"/>
              <a:gd name="connsiteX14" fmla="*/ 1480245 w 2384167"/>
              <a:gd name="connsiteY14" fmla="*/ 1770731 h 3591551"/>
              <a:gd name="connsiteX15" fmla="*/ 1346895 w 2384167"/>
              <a:gd name="connsiteY15" fmla="*/ 1860108 h 3591551"/>
              <a:gd name="connsiteX16" fmla="*/ 1261170 w 2384167"/>
              <a:gd name="connsiteY16" fmla="*/ 1921912 h 3591551"/>
              <a:gd name="connsiteX17" fmla="*/ 1231642 w 2384167"/>
              <a:gd name="connsiteY17" fmla="*/ 1951387 h 3591551"/>
              <a:gd name="connsiteX18" fmla="*/ 1167825 w 2384167"/>
              <a:gd name="connsiteY18" fmla="*/ 2004633 h 3591551"/>
              <a:gd name="connsiteX19" fmla="*/ 1157347 w 2384167"/>
              <a:gd name="connsiteY19" fmla="*/ 2011289 h 3591551"/>
              <a:gd name="connsiteX20" fmla="*/ 1144012 w 2384167"/>
              <a:gd name="connsiteY20" fmla="*/ 2025551 h 3591551"/>
              <a:gd name="connsiteX21" fmla="*/ 1124010 w 2384167"/>
              <a:gd name="connsiteY21" fmla="*/ 2046469 h 3591551"/>
              <a:gd name="connsiteX22" fmla="*/ 989707 w 2384167"/>
              <a:gd name="connsiteY22" fmla="*/ 2178633 h 3591551"/>
              <a:gd name="connsiteX23" fmla="*/ 875407 w 2384167"/>
              <a:gd name="connsiteY23" fmla="*/ 2320305 h 3591551"/>
              <a:gd name="connsiteX24" fmla="*/ 769680 w 2384167"/>
              <a:gd name="connsiteY24" fmla="*/ 2505715 h 3591551"/>
              <a:gd name="connsiteX25" fmla="*/ 700147 w 2384167"/>
              <a:gd name="connsiteY25" fmla="*/ 2685420 h 3591551"/>
              <a:gd name="connsiteX26" fmla="*/ 663952 w 2384167"/>
              <a:gd name="connsiteY26" fmla="*/ 2848961 h 3591551"/>
              <a:gd name="connsiteX27" fmla="*/ 659190 w 2384167"/>
              <a:gd name="connsiteY27" fmla="*/ 2884142 h 3591551"/>
              <a:gd name="connsiteX28" fmla="*/ 661095 w 2384167"/>
              <a:gd name="connsiteY28" fmla="*/ 2901256 h 3591551"/>
              <a:gd name="connsiteX29" fmla="*/ 662047 w 2384167"/>
              <a:gd name="connsiteY29" fmla="*/ 2906961 h 3591551"/>
              <a:gd name="connsiteX30" fmla="*/ 656332 w 2384167"/>
              <a:gd name="connsiteY30" fmla="*/ 2961158 h 3591551"/>
              <a:gd name="connsiteX31" fmla="*/ 655380 w 2384167"/>
              <a:gd name="connsiteY31" fmla="*/ 2963060 h 3591551"/>
              <a:gd name="connsiteX32" fmla="*/ 647760 w 2384167"/>
              <a:gd name="connsiteY32" fmla="*/ 2959257 h 3591551"/>
              <a:gd name="connsiteX33" fmla="*/ 643950 w 2384167"/>
              <a:gd name="connsiteY33" fmla="*/ 3043880 h 3591551"/>
              <a:gd name="connsiteX34" fmla="*/ 662047 w 2384167"/>
              <a:gd name="connsiteY34" fmla="*/ 3214076 h 3591551"/>
              <a:gd name="connsiteX35" fmla="*/ 708720 w 2384167"/>
              <a:gd name="connsiteY35" fmla="*/ 3388076 h 3591551"/>
              <a:gd name="connsiteX36" fmla="*/ 715387 w 2384167"/>
              <a:gd name="connsiteY36" fmla="*/ 3400437 h 3591551"/>
              <a:gd name="connsiteX37" fmla="*/ 724912 w 2384167"/>
              <a:gd name="connsiteY37" fmla="*/ 3390929 h 3591551"/>
              <a:gd name="connsiteX38" fmla="*/ 823972 w 2384167"/>
              <a:gd name="connsiteY38" fmla="*/ 3257814 h 3591551"/>
              <a:gd name="connsiteX39" fmla="*/ 995422 w 2384167"/>
              <a:gd name="connsiteY39" fmla="*/ 3010601 h 3591551"/>
              <a:gd name="connsiteX40" fmla="*/ 1036380 w 2384167"/>
              <a:gd name="connsiteY40" fmla="*/ 2952601 h 3591551"/>
              <a:gd name="connsiteX41" fmla="*/ 1051620 w 2384167"/>
              <a:gd name="connsiteY41" fmla="*/ 2941191 h 3591551"/>
              <a:gd name="connsiteX42" fmla="*/ 1056382 w 2384167"/>
              <a:gd name="connsiteY42" fmla="*/ 2944043 h 3591551"/>
              <a:gd name="connsiteX43" fmla="*/ 1115437 w 2384167"/>
              <a:gd name="connsiteY43" fmla="*/ 3006798 h 3591551"/>
              <a:gd name="connsiteX44" fmla="*/ 1118295 w 2384167"/>
              <a:gd name="connsiteY44" fmla="*/ 3014404 h 3591551"/>
              <a:gd name="connsiteX45" fmla="*/ 1104007 w 2384167"/>
              <a:gd name="connsiteY45" fmla="*/ 3041978 h 3591551"/>
              <a:gd name="connsiteX46" fmla="*/ 1088767 w 2384167"/>
              <a:gd name="connsiteY46" fmla="*/ 3060043 h 3591551"/>
              <a:gd name="connsiteX47" fmla="*/ 1078290 w 2384167"/>
              <a:gd name="connsiteY47" fmla="*/ 3087617 h 3591551"/>
              <a:gd name="connsiteX48" fmla="*/ 1074480 w 2384167"/>
              <a:gd name="connsiteY48" fmla="*/ 3093322 h 3591551"/>
              <a:gd name="connsiteX49" fmla="*/ 1045905 w 2384167"/>
              <a:gd name="connsiteY49" fmla="*/ 3124699 h 3591551"/>
              <a:gd name="connsiteX50" fmla="*/ 1003995 w 2384167"/>
              <a:gd name="connsiteY50" fmla="*/ 3181748 h 3591551"/>
              <a:gd name="connsiteX51" fmla="*/ 982087 w 2384167"/>
              <a:gd name="connsiteY51" fmla="*/ 3223584 h 3591551"/>
              <a:gd name="connsiteX52" fmla="*/ 954465 w 2384167"/>
              <a:gd name="connsiteY52" fmla="*/ 3264470 h 3591551"/>
              <a:gd name="connsiteX53" fmla="*/ 942082 w 2384167"/>
              <a:gd name="connsiteY53" fmla="*/ 3284437 h 3591551"/>
              <a:gd name="connsiteX54" fmla="*/ 913507 w 2384167"/>
              <a:gd name="connsiteY54" fmla="*/ 3328175 h 3591551"/>
              <a:gd name="connsiteX55" fmla="*/ 890647 w 2384167"/>
              <a:gd name="connsiteY55" fmla="*/ 3362404 h 3591551"/>
              <a:gd name="connsiteX56" fmla="*/ 846832 w 2384167"/>
              <a:gd name="connsiteY56" fmla="*/ 3414699 h 3591551"/>
              <a:gd name="connsiteX57" fmla="*/ 813495 w 2384167"/>
              <a:gd name="connsiteY57" fmla="*/ 3464142 h 3591551"/>
              <a:gd name="connsiteX58" fmla="*/ 725865 w 2384167"/>
              <a:gd name="connsiteY58" fmla="*/ 3571585 h 3591551"/>
              <a:gd name="connsiteX59" fmla="*/ 709672 w 2384167"/>
              <a:gd name="connsiteY59" fmla="*/ 3586798 h 3591551"/>
              <a:gd name="connsiteX60" fmla="*/ 688717 w 2384167"/>
              <a:gd name="connsiteY60" fmla="*/ 3587748 h 3591551"/>
              <a:gd name="connsiteX61" fmla="*/ 667762 w 2384167"/>
              <a:gd name="connsiteY61" fmla="*/ 3577290 h 3591551"/>
              <a:gd name="connsiteX62" fmla="*/ 657285 w 2384167"/>
              <a:gd name="connsiteY62" fmla="*/ 3574437 h 3591551"/>
              <a:gd name="connsiteX63" fmla="*/ 618232 w 2384167"/>
              <a:gd name="connsiteY63" fmla="*/ 3591552 h 3591551"/>
              <a:gd name="connsiteX64" fmla="*/ 611565 w 2384167"/>
              <a:gd name="connsiteY64" fmla="*/ 3591552 h 3591551"/>
              <a:gd name="connsiteX65" fmla="*/ 560130 w 2384167"/>
              <a:gd name="connsiteY65" fmla="*/ 3496470 h 3591551"/>
              <a:gd name="connsiteX66" fmla="*/ 533460 w 2384167"/>
              <a:gd name="connsiteY66" fmla="*/ 3469847 h 3591551"/>
              <a:gd name="connsiteX67" fmla="*/ 518220 w 2384167"/>
              <a:gd name="connsiteY67" fmla="*/ 3447027 h 3591551"/>
              <a:gd name="connsiteX68" fmla="*/ 457260 w 2384167"/>
              <a:gd name="connsiteY68" fmla="*/ 3362404 h 3591551"/>
              <a:gd name="connsiteX69" fmla="*/ 370582 w 2384167"/>
              <a:gd name="connsiteY69" fmla="*/ 3251158 h 3591551"/>
              <a:gd name="connsiteX70" fmla="*/ 343912 w 2384167"/>
              <a:gd name="connsiteY70" fmla="*/ 3224535 h 3591551"/>
              <a:gd name="connsiteX71" fmla="*/ 293430 w 2384167"/>
              <a:gd name="connsiteY71" fmla="*/ 3171289 h 3591551"/>
              <a:gd name="connsiteX72" fmla="*/ 258187 w 2384167"/>
              <a:gd name="connsiteY72" fmla="*/ 3138011 h 3591551"/>
              <a:gd name="connsiteX73" fmla="*/ 215325 w 2384167"/>
              <a:gd name="connsiteY73" fmla="*/ 3096175 h 3591551"/>
              <a:gd name="connsiteX74" fmla="*/ 182940 w 2384167"/>
              <a:gd name="connsiteY74" fmla="*/ 3064797 h 3591551"/>
              <a:gd name="connsiteX75" fmla="*/ 105787 w 2384167"/>
              <a:gd name="connsiteY75" fmla="*/ 2997289 h 3591551"/>
              <a:gd name="connsiteX76" fmla="*/ 54352 w 2384167"/>
              <a:gd name="connsiteY76" fmla="*/ 2954502 h 3591551"/>
              <a:gd name="connsiteX77" fmla="*/ 12442 w 2384167"/>
              <a:gd name="connsiteY77" fmla="*/ 2920273 h 3591551"/>
              <a:gd name="connsiteX78" fmla="*/ 1012 w 2384167"/>
              <a:gd name="connsiteY78" fmla="*/ 2900306 h 3591551"/>
              <a:gd name="connsiteX79" fmla="*/ 4822 w 2384167"/>
              <a:gd name="connsiteY79" fmla="*/ 2890797 h 3591551"/>
              <a:gd name="connsiteX80" fmla="*/ 72450 w 2384167"/>
              <a:gd name="connsiteY80" fmla="*/ 2838502 h 3591551"/>
              <a:gd name="connsiteX81" fmla="*/ 85785 w 2384167"/>
              <a:gd name="connsiteY81" fmla="*/ 2839453 h 3591551"/>
              <a:gd name="connsiteX82" fmla="*/ 114360 w 2384167"/>
              <a:gd name="connsiteY82" fmla="*/ 2856568 h 3591551"/>
              <a:gd name="connsiteX83" fmla="*/ 138172 w 2384167"/>
              <a:gd name="connsiteY83" fmla="*/ 2880338 h 3591551"/>
              <a:gd name="connsiteX84" fmla="*/ 174367 w 2384167"/>
              <a:gd name="connsiteY84" fmla="*/ 2902207 h 3591551"/>
              <a:gd name="connsiteX85" fmla="*/ 180082 w 2384167"/>
              <a:gd name="connsiteY85" fmla="*/ 2906011 h 3591551"/>
              <a:gd name="connsiteX86" fmla="*/ 255330 w 2384167"/>
              <a:gd name="connsiteY86" fmla="*/ 2980174 h 3591551"/>
              <a:gd name="connsiteX87" fmla="*/ 311527 w 2384167"/>
              <a:gd name="connsiteY87" fmla="*/ 3033420 h 3591551"/>
              <a:gd name="connsiteX88" fmla="*/ 337245 w 2384167"/>
              <a:gd name="connsiteY88" fmla="*/ 3054339 h 3591551"/>
              <a:gd name="connsiteX89" fmla="*/ 356295 w 2384167"/>
              <a:gd name="connsiteY89" fmla="*/ 3074306 h 3591551"/>
              <a:gd name="connsiteX90" fmla="*/ 366772 w 2384167"/>
              <a:gd name="connsiteY90" fmla="*/ 3083814 h 3591551"/>
              <a:gd name="connsiteX91" fmla="*/ 413445 w 2384167"/>
              <a:gd name="connsiteY91" fmla="*/ 3128502 h 3591551"/>
              <a:gd name="connsiteX92" fmla="*/ 436305 w 2384167"/>
              <a:gd name="connsiteY92" fmla="*/ 3152273 h 3591551"/>
              <a:gd name="connsiteX93" fmla="*/ 461070 w 2384167"/>
              <a:gd name="connsiteY93" fmla="*/ 3179847 h 3591551"/>
              <a:gd name="connsiteX94" fmla="*/ 490597 w 2384167"/>
              <a:gd name="connsiteY94" fmla="*/ 3215978 h 3591551"/>
              <a:gd name="connsiteX95" fmla="*/ 530602 w 2384167"/>
              <a:gd name="connsiteY95" fmla="*/ 3270175 h 3591551"/>
              <a:gd name="connsiteX96" fmla="*/ 568702 w 2384167"/>
              <a:gd name="connsiteY96" fmla="*/ 3322470 h 3591551"/>
              <a:gd name="connsiteX97" fmla="*/ 561082 w 2384167"/>
              <a:gd name="connsiteY97" fmla="*/ 3285388 h 3591551"/>
              <a:gd name="connsiteX98" fmla="*/ 544890 w 2384167"/>
              <a:gd name="connsiteY98" fmla="*/ 3212174 h 3591551"/>
              <a:gd name="connsiteX99" fmla="*/ 532507 w 2384167"/>
              <a:gd name="connsiteY99" fmla="*/ 3095224 h 3591551"/>
              <a:gd name="connsiteX100" fmla="*/ 547747 w 2384167"/>
              <a:gd name="connsiteY100" fmla="*/ 2839453 h 3591551"/>
              <a:gd name="connsiteX101" fmla="*/ 582990 w 2384167"/>
              <a:gd name="connsiteY101" fmla="*/ 2676863 h 3591551"/>
              <a:gd name="connsiteX102" fmla="*/ 632520 w 2384167"/>
              <a:gd name="connsiteY102" fmla="*/ 2533289 h 3591551"/>
              <a:gd name="connsiteX103" fmla="*/ 703957 w 2384167"/>
              <a:gd name="connsiteY103" fmla="*/ 2382109 h 3591551"/>
              <a:gd name="connsiteX104" fmla="*/ 778252 w 2384167"/>
              <a:gd name="connsiteY104" fmla="*/ 2260404 h 3591551"/>
              <a:gd name="connsiteX105" fmla="*/ 1046857 w 2384167"/>
              <a:gd name="connsiteY105" fmla="*/ 1948535 h 3591551"/>
              <a:gd name="connsiteX106" fmla="*/ 1296412 w 2384167"/>
              <a:gd name="connsiteY106" fmla="*/ 1745059 h 3591551"/>
              <a:gd name="connsiteX107" fmla="*/ 1348800 w 2384167"/>
              <a:gd name="connsiteY107" fmla="*/ 1706075 h 3591551"/>
              <a:gd name="connsiteX108" fmla="*/ 1571685 w 2384167"/>
              <a:gd name="connsiteY108" fmla="*/ 1570108 h 3591551"/>
              <a:gd name="connsiteX109" fmla="*/ 1859340 w 2384167"/>
              <a:gd name="connsiteY109" fmla="*/ 1407518 h 3591551"/>
              <a:gd name="connsiteX110" fmla="*/ 2047935 w 2384167"/>
              <a:gd name="connsiteY110" fmla="*/ 1271551 h 3591551"/>
              <a:gd name="connsiteX111" fmla="*/ 2134612 w 2384167"/>
              <a:gd name="connsiteY111" fmla="*/ 1171715 h 3591551"/>
              <a:gd name="connsiteX112" fmla="*/ 2215575 w 2384167"/>
              <a:gd name="connsiteY112" fmla="*/ 1004370 h 3591551"/>
              <a:gd name="connsiteX113" fmla="*/ 2255580 w 2384167"/>
              <a:gd name="connsiteY113" fmla="*/ 798993 h 3591551"/>
              <a:gd name="connsiteX114" fmla="*/ 2258437 w 2384167"/>
              <a:gd name="connsiteY114" fmla="*/ 695354 h 3591551"/>
              <a:gd name="connsiteX115" fmla="*/ 2263200 w 2384167"/>
              <a:gd name="connsiteY115" fmla="*/ 662075 h 3591551"/>
              <a:gd name="connsiteX116" fmla="*/ 2258437 w 2384167"/>
              <a:gd name="connsiteY116" fmla="*/ 505190 h 3591551"/>
              <a:gd name="connsiteX117" fmla="*/ 2208907 w 2384167"/>
              <a:gd name="connsiteY117" fmla="*/ 232304 h 3591551"/>
              <a:gd name="connsiteX118" fmla="*/ 2186047 w 2384167"/>
              <a:gd name="connsiteY118" fmla="*/ 133419 h 3591551"/>
              <a:gd name="connsiteX119" fmla="*/ 2162235 w 2384167"/>
              <a:gd name="connsiteY119" fmla="*/ 66862 h 3591551"/>
              <a:gd name="connsiteX120" fmla="*/ 2164140 w 2384167"/>
              <a:gd name="connsiteY120" fmla="*/ 42140 h 3591551"/>
              <a:gd name="connsiteX121" fmla="*/ 2192715 w 2384167"/>
              <a:gd name="connsiteY121" fmla="*/ 10763 h 3591551"/>
              <a:gd name="connsiteX122" fmla="*/ 2252722 w 2384167"/>
              <a:gd name="connsiteY122" fmla="*/ 17419 h 3591551"/>
              <a:gd name="connsiteX123" fmla="*/ 2264152 w 2384167"/>
              <a:gd name="connsiteY123" fmla="*/ 33583 h 3591551"/>
              <a:gd name="connsiteX124" fmla="*/ 2262247 w 2384167"/>
              <a:gd name="connsiteY124" fmla="*/ 12665 h 3591551"/>
              <a:gd name="connsiteX125" fmla="*/ 2268915 w 2384167"/>
              <a:gd name="connsiteY125" fmla="*/ 23124 h 3591551"/>
              <a:gd name="connsiteX126" fmla="*/ 2288917 w 2384167"/>
              <a:gd name="connsiteY126" fmla="*/ 91583 h 3591551"/>
              <a:gd name="connsiteX127" fmla="*/ 2299395 w 2384167"/>
              <a:gd name="connsiteY127" fmla="*/ 143878 h 3591551"/>
              <a:gd name="connsiteX128" fmla="*/ 2362260 w 2384167"/>
              <a:gd name="connsiteY128" fmla="*/ 430075 h 3591551"/>
              <a:gd name="connsiteX129" fmla="*/ 2381310 w 2384167"/>
              <a:gd name="connsiteY129" fmla="*/ 624993 h 3591551"/>
              <a:gd name="connsiteX130" fmla="*/ 2382262 w 2384167"/>
              <a:gd name="connsiteY130" fmla="*/ 675386 h 3591551"/>
              <a:gd name="connsiteX131" fmla="*/ 2384167 w 2384167"/>
              <a:gd name="connsiteY131" fmla="*/ 687747 h 3591551"/>
              <a:gd name="connsiteX132" fmla="*/ 2384167 w 2384167"/>
              <a:gd name="connsiteY132" fmla="*/ 723878 h 359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384167" h="3591551">
                <a:moveTo>
                  <a:pt x="2384167" y="723878"/>
                </a:moveTo>
                <a:cubicBezTo>
                  <a:pt x="2380357" y="740042"/>
                  <a:pt x="2381310" y="756206"/>
                  <a:pt x="2380357" y="772370"/>
                </a:cubicBezTo>
                <a:cubicBezTo>
                  <a:pt x="2378452" y="806600"/>
                  <a:pt x="2375595" y="840829"/>
                  <a:pt x="2371785" y="875059"/>
                </a:cubicBezTo>
                <a:cubicBezTo>
                  <a:pt x="2366070" y="921649"/>
                  <a:pt x="2354640" y="968239"/>
                  <a:pt x="2341305" y="1013878"/>
                </a:cubicBezTo>
                <a:cubicBezTo>
                  <a:pt x="2329875" y="1052862"/>
                  <a:pt x="2313682" y="1090895"/>
                  <a:pt x="2298442" y="1127977"/>
                </a:cubicBezTo>
                <a:cubicBezTo>
                  <a:pt x="2296537" y="1133682"/>
                  <a:pt x="2292727" y="1139387"/>
                  <a:pt x="2287965" y="1144141"/>
                </a:cubicBezTo>
                <a:cubicBezTo>
                  <a:pt x="2283202" y="1147944"/>
                  <a:pt x="2279392" y="1154600"/>
                  <a:pt x="2277487" y="1161256"/>
                </a:cubicBezTo>
                <a:cubicBezTo>
                  <a:pt x="2260342" y="1211649"/>
                  <a:pt x="2224147" y="1248731"/>
                  <a:pt x="2194620" y="1290567"/>
                </a:cubicBezTo>
                <a:cubicBezTo>
                  <a:pt x="2178427" y="1313387"/>
                  <a:pt x="2157472" y="1329551"/>
                  <a:pt x="2139375" y="1350469"/>
                </a:cubicBezTo>
                <a:cubicBezTo>
                  <a:pt x="2115562" y="1377092"/>
                  <a:pt x="2089845" y="1399911"/>
                  <a:pt x="2062222" y="1421780"/>
                </a:cubicBezTo>
                <a:cubicBezTo>
                  <a:pt x="2017455" y="1456010"/>
                  <a:pt x="1969830" y="1487387"/>
                  <a:pt x="1921252" y="1514961"/>
                </a:cubicBezTo>
                <a:cubicBezTo>
                  <a:pt x="1848862" y="1555846"/>
                  <a:pt x="1776472" y="1595780"/>
                  <a:pt x="1704082" y="1636666"/>
                </a:cubicBezTo>
                <a:cubicBezTo>
                  <a:pt x="1674555" y="1652830"/>
                  <a:pt x="1646932" y="1671846"/>
                  <a:pt x="1616452" y="1686108"/>
                </a:cubicBezTo>
                <a:cubicBezTo>
                  <a:pt x="1597402" y="1695617"/>
                  <a:pt x="1579305" y="1706075"/>
                  <a:pt x="1562160" y="1718436"/>
                </a:cubicBezTo>
                <a:cubicBezTo>
                  <a:pt x="1535490" y="1737453"/>
                  <a:pt x="1506915" y="1752666"/>
                  <a:pt x="1480245" y="1770731"/>
                </a:cubicBezTo>
                <a:cubicBezTo>
                  <a:pt x="1436430" y="1801157"/>
                  <a:pt x="1391662" y="1831584"/>
                  <a:pt x="1346895" y="1860108"/>
                </a:cubicBezTo>
                <a:cubicBezTo>
                  <a:pt x="1317367" y="1879125"/>
                  <a:pt x="1291650" y="1903846"/>
                  <a:pt x="1261170" y="1921912"/>
                </a:cubicBezTo>
                <a:cubicBezTo>
                  <a:pt x="1249740" y="1928567"/>
                  <a:pt x="1244025" y="1942830"/>
                  <a:pt x="1231642" y="1951387"/>
                </a:cubicBezTo>
                <a:cubicBezTo>
                  <a:pt x="1208782" y="1966600"/>
                  <a:pt x="1189732" y="1987518"/>
                  <a:pt x="1167825" y="2004633"/>
                </a:cubicBezTo>
                <a:cubicBezTo>
                  <a:pt x="1164967" y="2007486"/>
                  <a:pt x="1161157" y="2009387"/>
                  <a:pt x="1157347" y="2011289"/>
                </a:cubicBezTo>
                <a:cubicBezTo>
                  <a:pt x="1151632" y="2015092"/>
                  <a:pt x="1146870" y="2018895"/>
                  <a:pt x="1144012" y="2025551"/>
                </a:cubicBezTo>
                <a:cubicBezTo>
                  <a:pt x="1140202" y="2034108"/>
                  <a:pt x="1131630" y="2039813"/>
                  <a:pt x="1124010" y="2046469"/>
                </a:cubicBezTo>
                <a:cubicBezTo>
                  <a:pt x="1078290" y="2090207"/>
                  <a:pt x="1030665" y="2131092"/>
                  <a:pt x="989707" y="2178633"/>
                </a:cubicBezTo>
                <a:cubicBezTo>
                  <a:pt x="949702" y="2224272"/>
                  <a:pt x="909697" y="2270863"/>
                  <a:pt x="875407" y="2320305"/>
                </a:cubicBezTo>
                <a:cubicBezTo>
                  <a:pt x="834450" y="2378305"/>
                  <a:pt x="801112" y="2441060"/>
                  <a:pt x="769680" y="2505715"/>
                </a:cubicBezTo>
                <a:cubicBezTo>
                  <a:pt x="741105" y="2563715"/>
                  <a:pt x="719197" y="2623617"/>
                  <a:pt x="700147" y="2685420"/>
                </a:cubicBezTo>
                <a:cubicBezTo>
                  <a:pt x="683955" y="2738666"/>
                  <a:pt x="670620" y="2793814"/>
                  <a:pt x="663952" y="2848961"/>
                </a:cubicBezTo>
                <a:cubicBezTo>
                  <a:pt x="662047" y="2860371"/>
                  <a:pt x="661095" y="2871781"/>
                  <a:pt x="659190" y="2884142"/>
                </a:cubicBezTo>
                <a:cubicBezTo>
                  <a:pt x="658237" y="2889847"/>
                  <a:pt x="657285" y="2895552"/>
                  <a:pt x="661095" y="2901256"/>
                </a:cubicBezTo>
                <a:cubicBezTo>
                  <a:pt x="662047" y="2902207"/>
                  <a:pt x="663000" y="2906011"/>
                  <a:pt x="662047" y="2906961"/>
                </a:cubicBezTo>
                <a:cubicBezTo>
                  <a:pt x="655380" y="2925027"/>
                  <a:pt x="658237" y="2943093"/>
                  <a:pt x="656332" y="2961158"/>
                </a:cubicBezTo>
                <a:cubicBezTo>
                  <a:pt x="656332" y="2962109"/>
                  <a:pt x="655380" y="2963060"/>
                  <a:pt x="655380" y="2963060"/>
                </a:cubicBezTo>
                <a:cubicBezTo>
                  <a:pt x="651570" y="2964011"/>
                  <a:pt x="652522" y="2958306"/>
                  <a:pt x="647760" y="2959257"/>
                </a:cubicBezTo>
                <a:cubicBezTo>
                  <a:pt x="653475" y="2987781"/>
                  <a:pt x="642997" y="3015355"/>
                  <a:pt x="643950" y="3043880"/>
                </a:cubicBezTo>
                <a:cubicBezTo>
                  <a:pt x="644902" y="3100929"/>
                  <a:pt x="648712" y="3157978"/>
                  <a:pt x="662047" y="3214076"/>
                </a:cubicBezTo>
                <a:cubicBezTo>
                  <a:pt x="676335" y="3272076"/>
                  <a:pt x="683002" y="3332929"/>
                  <a:pt x="708720" y="3388076"/>
                </a:cubicBezTo>
                <a:cubicBezTo>
                  <a:pt x="710625" y="3392830"/>
                  <a:pt x="710625" y="3399486"/>
                  <a:pt x="715387" y="3400437"/>
                </a:cubicBezTo>
                <a:cubicBezTo>
                  <a:pt x="721102" y="3401388"/>
                  <a:pt x="723007" y="3394732"/>
                  <a:pt x="724912" y="3390929"/>
                </a:cubicBezTo>
                <a:cubicBezTo>
                  <a:pt x="756345" y="3345289"/>
                  <a:pt x="795397" y="3305355"/>
                  <a:pt x="823972" y="3257814"/>
                </a:cubicBezTo>
                <a:cubicBezTo>
                  <a:pt x="877312" y="3172240"/>
                  <a:pt x="940177" y="3094273"/>
                  <a:pt x="995422" y="3010601"/>
                </a:cubicBezTo>
                <a:cubicBezTo>
                  <a:pt x="1008757" y="2990634"/>
                  <a:pt x="1023045" y="2972568"/>
                  <a:pt x="1036380" y="2952601"/>
                </a:cubicBezTo>
                <a:cubicBezTo>
                  <a:pt x="1040190" y="2946896"/>
                  <a:pt x="1048762" y="2947847"/>
                  <a:pt x="1051620" y="2941191"/>
                </a:cubicBezTo>
                <a:cubicBezTo>
                  <a:pt x="1052572" y="2940240"/>
                  <a:pt x="1055430" y="2943093"/>
                  <a:pt x="1056382" y="2944043"/>
                </a:cubicBezTo>
                <a:cubicBezTo>
                  <a:pt x="1076385" y="2964961"/>
                  <a:pt x="1095435" y="2985879"/>
                  <a:pt x="1115437" y="3006798"/>
                </a:cubicBezTo>
                <a:cubicBezTo>
                  <a:pt x="1117342" y="3008699"/>
                  <a:pt x="1119247" y="3011552"/>
                  <a:pt x="1118295" y="3014404"/>
                </a:cubicBezTo>
                <a:cubicBezTo>
                  <a:pt x="1113532" y="3023912"/>
                  <a:pt x="1109722" y="3034371"/>
                  <a:pt x="1104007" y="3041978"/>
                </a:cubicBezTo>
                <a:cubicBezTo>
                  <a:pt x="1100197" y="3047683"/>
                  <a:pt x="1093530" y="3053388"/>
                  <a:pt x="1088767" y="3060043"/>
                </a:cubicBezTo>
                <a:cubicBezTo>
                  <a:pt x="1082100" y="3067650"/>
                  <a:pt x="1074480" y="3075256"/>
                  <a:pt x="1078290" y="3087617"/>
                </a:cubicBezTo>
                <a:cubicBezTo>
                  <a:pt x="1079242" y="3090470"/>
                  <a:pt x="1076385" y="3092371"/>
                  <a:pt x="1074480" y="3093322"/>
                </a:cubicBezTo>
                <a:cubicBezTo>
                  <a:pt x="1061145" y="3099978"/>
                  <a:pt x="1054477" y="3113289"/>
                  <a:pt x="1045905" y="3124699"/>
                </a:cubicBezTo>
                <a:cubicBezTo>
                  <a:pt x="1031617" y="3142765"/>
                  <a:pt x="1018282" y="3162732"/>
                  <a:pt x="1003995" y="3181748"/>
                </a:cubicBezTo>
                <a:cubicBezTo>
                  <a:pt x="994470" y="3194109"/>
                  <a:pt x="987802" y="3209322"/>
                  <a:pt x="982087" y="3223584"/>
                </a:cubicBezTo>
                <a:cubicBezTo>
                  <a:pt x="976372" y="3239749"/>
                  <a:pt x="963990" y="3251158"/>
                  <a:pt x="954465" y="3264470"/>
                </a:cubicBezTo>
                <a:cubicBezTo>
                  <a:pt x="950655" y="3271125"/>
                  <a:pt x="944940" y="3276830"/>
                  <a:pt x="942082" y="3284437"/>
                </a:cubicBezTo>
                <a:cubicBezTo>
                  <a:pt x="934462" y="3300601"/>
                  <a:pt x="923985" y="3313912"/>
                  <a:pt x="913507" y="3328175"/>
                </a:cubicBezTo>
                <a:cubicBezTo>
                  <a:pt x="905887" y="3338634"/>
                  <a:pt x="899220" y="3350994"/>
                  <a:pt x="890647" y="3362404"/>
                </a:cubicBezTo>
                <a:cubicBezTo>
                  <a:pt x="876360" y="3380470"/>
                  <a:pt x="862072" y="3397584"/>
                  <a:pt x="846832" y="3414699"/>
                </a:cubicBezTo>
                <a:cubicBezTo>
                  <a:pt x="834450" y="3429913"/>
                  <a:pt x="825877" y="3447978"/>
                  <a:pt x="813495" y="3464142"/>
                </a:cubicBezTo>
                <a:cubicBezTo>
                  <a:pt x="785872" y="3501224"/>
                  <a:pt x="756345" y="3536404"/>
                  <a:pt x="725865" y="3571585"/>
                </a:cubicBezTo>
                <a:cubicBezTo>
                  <a:pt x="721102" y="3577290"/>
                  <a:pt x="714435" y="3581093"/>
                  <a:pt x="709672" y="3586798"/>
                </a:cubicBezTo>
                <a:cubicBezTo>
                  <a:pt x="704910" y="3592503"/>
                  <a:pt x="696337" y="3590601"/>
                  <a:pt x="688717" y="3587748"/>
                </a:cubicBezTo>
                <a:cubicBezTo>
                  <a:pt x="681097" y="3584896"/>
                  <a:pt x="674430" y="3582044"/>
                  <a:pt x="667762" y="3577290"/>
                </a:cubicBezTo>
                <a:cubicBezTo>
                  <a:pt x="664905" y="3575388"/>
                  <a:pt x="661095" y="3572536"/>
                  <a:pt x="657285" y="3574437"/>
                </a:cubicBezTo>
                <a:cubicBezTo>
                  <a:pt x="643950" y="3580142"/>
                  <a:pt x="631567" y="3585847"/>
                  <a:pt x="618232" y="3591552"/>
                </a:cubicBezTo>
                <a:cubicBezTo>
                  <a:pt x="616327" y="3591552"/>
                  <a:pt x="614422" y="3591552"/>
                  <a:pt x="611565" y="3591552"/>
                </a:cubicBezTo>
                <a:cubicBezTo>
                  <a:pt x="601087" y="3556371"/>
                  <a:pt x="581085" y="3525945"/>
                  <a:pt x="560130" y="3496470"/>
                </a:cubicBezTo>
                <a:cubicBezTo>
                  <a:pt x="553462" y="3486011"/>
                  <a:pt x="543937" y="3477454"/>
                  <a:pt x="533460" y="3469847"/>
                </a:cubicBezTo>
                <a:cubicBezTo>
                  <a:pt x="525840" y="3465093"/>
                  <a:pt x="523935" y="3454634"/>
                  <a:pt x="518220" y="3447027"/>
                </a:cubicBezTo>
                <a:cubicBezTo>
                  <a:pt x="497265" y="3419453"/>
                  <a:pt x="480120" y="3389027"/>
                  <a:pt x="457260" y="3362404"/>
                </a:cubicBezTo>
                <a:cubicBezTo>
                  <a:pt x="426780" y="3326273"/>
                  <a:pt x="402015" y="3286339"/>
                  <a:pt x="370582" y="3251158"/>
                </a:cubicBezTo>
                <a:cubicBezTo>
                  <a:pt x="362010" y="3241650"/>
                  <a:pt x="354390" y="3232142"/>
                  <a:pt x="343912" y="3224535"/>
                </a:cubicBezTo>
                <a:cubicBezTo>
                  <a:pt x="323910" y="3210273"/>
                  <a:pt x="311527" y="3187453"/>
                  <a:pt x="293430" y="3171289"/>
                </a:cubicBezTo>
                <a:cubicBezTo>
                  <a:pt x="281047" y="3160830"/>
                  <a:pt x="270570" y="3148470"/>
                  <a:pt x="258187" y="3138011"/>
                </a:cubicBezTo>
                <a:cubicBezTo>
                  <a:pt x="242947" y="3125650"/>
                  <a:pt x="230565" y="3109486"/>
                  <a:pt x="215325" y="3096175"/>
                </a:cubicBezTo>
                <a:cubicBezTo>
                  <a:pt x="203895" y="3085716"/>
                  <a:pt x="194370" y="3075256"/>
                  <a:pt x="182940" y="3064797"/>
                </a:cubicBezTo>
                <a:cubicBezTo>
                  <a:pt x="158175" y="3041978"/>
                  <a:pt x="130552" y="3020109"/>
                  <a:pt x="105787" y="2997289"/>
                </a:cubicBezTo>
                <a:cubicBezTo>
                  <a:pt x="89595" y="2982076"/>
                  <a:pt x="69592" y="2970666"/>
                  <a:pt x="54352" y="2954502"/>
                </a:cubicBezTo>
                <a:cubicBezTo>
                  <a:pt x="41017" y="2942142"/>
                  <a:pt x="25777" y="2931683"/>
                  <a:pt x="12442" y="2920273"/>
                </a:cubicBezTo>
                <a:cubicBezTo>
                  <a:pt x="5775" y="2915519"/>
                  <a:pt x="6727" y="2906011"/>
                  <a:pt x="1012" y="2900306"/>
                </a:cubicBezTo>
                <a:cubicBezTo>
                  <a:pt x="-1845" y="2898404"/>
                  <a:pt x="1965" y="2892699"/>
                  <a:pt x="4822" y="2890797"/>
                </a:cubicBezTo>
                <a:cubicBezTo>
                  <a:pt x="26730" y="2873683"/>
                  <a:pt x="49590" y="2855617"/>
                  <a:pt x="72450" y="2838502"/>
                </a:cubicBezTo>
                <a:cubicBezTo>
                  <a:pt x="77212" y="2834699"/>
                  <a:pt x="81975" y="2836601"/>
                  <a:pt x="85785" y="2839453"/>
                </a:cubicBezTo>
                <a:cubicBezTo>
                  <a:pt x="94357" y="2847060"/>
                  <a:pt x="104835" y="2850863"/>
                  <a:pt x="114360" y="2856568"/>
                </a:cubicBezTo>
                <a:cubicBezTo>
                  <a:pt x="122932" y="2862273"/>
                  <a:pt x="129600" y="2872732"/>
                  <a:pt x="138172" y="2880338"/>
                </a:cubicBezTo>
                <a:cubicBezTo>
                  <a:pt x="148650" y="2889847"/>
                  <a:pt x="159127" y="2899355"/>
                  <a:pt x="174367" y="2902207"/>
                </a:cubicBezTo>
                <a:cubicBezTo>
                  <a:pt x="176272" y="2902207"/>
                  <a:pt x="179130" y="2904109"/>
                  <a:pt x="180082" y="2906011"/>
                </a:cubicBezTo>
                <a:cubicBezTo>
                  <a:pt x="201037" y="2934535"/>
                  <a:pt x="230565" y="2955453"/>
                  <a:pt x="255330" y="2980174"/>
                </a:cubicBezTo>
                <a:cubicBezTo>
                  <a:pt x="273427" y="2998240"/>
                  <a:pt x="292477" y="3016306"/>
                  <a:pt x="311527" y="3033420"/>
                </a:cubicBezTo>
                <a:cubicBezTo>
                  <a:pt x="319147" y="3041027"/>
                  <a:pt x="328672" y="3047683"/>
                  <a:pt x="337245" y="3054339"/>
                </a:cubicBezTo>
                <a:cubicBezTo>
                  <a:pt x="344865" y="3060043"/>
                  <a:pt x="352485" y="3063847"/>
                  <a:pt x="356295" y="3074306"/>
                </a:cubicBezTo>
                <a:cubicBezTo>
                  <a:pt x="358200" y="3078109"/>
                  <a:pt x="363915" y="3080011"/>
                  <a:pt x="366772" y="3083814"/>
                </a:cubicBezTo>
                <a:cubicBezTo>
                  <a:pt x="381060" y="3099978"/>
                  <a:pt x="396300" y="3115191"/>
                  <a:pt x="413445" y="3128502"/>
                </a:cubicBezTo>
                <a:cubicBezTo>
                  <a:pt x="422017" y="3135158"/>
                  <a:pt x="429637" y="3143716"/>
                  <a:pt x="436305" y="3152273"/>
                </a:cubicBezTo>
                <a:cubicBezTo>
                  <a:pt x="443925" y="3161781"/>
                  <a:pt x="451545" y="3171289"/>
                  <a:pt x="461070" y="3179847"/>
                </a:cubicBezTo>
                <a:cubicBezTo>
                  <a:pt x="472500" y="3190306"/>
                  <a:pt x="481072" y="3203617"/>
                  <a:pt x="490597" y="3215978"/>
                </a:cubicBezTo>
                <a:cubicBezTo>
                  <a:pt x="503932" y="3234044"/>
                  <a:pt x="518220" y="3251158"/>
                  <a:pt x="530602" y="3270175"/>
                </a:cubicBezTo>
                <a:cubicBezTo>
                  <a:pt x="542032" y="3287290"/>
                  <a:pt x="556320" y="3302502"/>
                  <a:pt x="568702" y="3322470"/>
                </a:cubicBezTo>
                <a:cubicBezTo>
                  <a:pt x="567750" y="3308207"/>
                  <a:pt x="564892" y="3295847"/>
                  <a:pt x="561082" y="3285388"/>
                </a:cubicBezTo>
                <a:cubicBezTo>
                  <a:pt x="551557" y="3261617"/>
                  <a:pt x="548700" y="3236896"/>
                  <a:pt x="544890" y="3212174"/>
                </a:cubicBezTo>
                <a:cubicBezTo>
                  <a:pt x="539175" y="3173191"/>
                  <a:pt x="533460" y="3134207"/>
                  <a:pt x="532507" y="3095224"/>
                </a:cubicBezTo>
                <a:cubicBezTo>
                  <a:pt x="531555" y="3009650"/>
                  <a:pt x="534412" y="2924076"/>
                  <a:pt x="547747" y="2839453"/>
                </a:cubicBezTo>
                <a:cubicBezTo>
                  <a:pt x="556320" y="2784305"/>
                  <a:pt x="567750" y="2730109"/>
                  <a:pt x="582990" y="2676863"/>
                </a:cubicBezTo>
                <a:cubicBezTo>
                  <a:pt x="597277" y="2628371"/>
                  <a:pt x="613470" y="2579879"/>
                  <a:pt x="632520" y="2533289"/>
                </a:cubicBezTo>
                <a:cubicBezTo>
                  <a:pt x="653475" y="2481945"/>
                  <a:pt x="676335" y="2431551"/>
                  <a:pt x="703957" y="2382109"/>
                </a:cubicBezTo>
                <a:cubicBezTo>
                  <a:pt x="726817" y="2340273"/>
                  <a:pt x="751582" y="2299387"/>
                  <a:pt x="778252" y="2260404"/>
                </a:cubicBezTo>
                <a:cubicBezTo>
                  <a:pt x="855405" y="2146305"/>
                  <a:pt x="945892" y="2042666"/>
                  <a:pt x="1046857" y="1948535"/>
                </a:cubicBezTo>
                <a:cubicBezTo>
                  <a:pt x="1124962" y="1874371"/>
                  <a:pt x="1208782" y="1806862"/>
                  <a:pt x="1296412" y="1745059"/>
                </a:cubicBezTo>
                <a:cubicBezTo>
                  <a:pt x="1314510" y="1732698"/>
                  <a:pt x="1330702" y="1717485"/>
                  <a:pt x="1348800" y="1706075"/>
                </a:cubicBezTo>
                <a:cubicBezTo>
                  <a:pt x="1421190" y="1656633"/>
                  <a:pt x="1497390" y="1614797"/>
                  <a:pt x="1571685" y="1570108"/>
                </a:cubicBezTo>
                <a:cubicBezTo>
                  <a:pt x="1665982" y="1513059"/>
                  <a:pt x="1763137" y="1461715"/>
                  <a:pt x="1859340" y="1407518"/>
                </a:cubicBezTo>
                <a:cubicBezTo>
                  <a:pt x="1926967" y="1368534"/>
                  <a:pt x="1990785" y="1323846"/>
                  <a:pt x="2047935" y="1271551"/>
                </a:cubicBezTo>
                <a:cubicBezTo>
                  <a:pt x="2080320" y="1242075"/>
                  <a:pt x="2108895" y="1207846"/>
                  <a:pt x="2134612" y="1171715"/>
                </a:cubicBezTo>
                <a:cubicBezTo>
                  <a:pt x="2170807" y="1120370"/>
                  <a:pt x="2195572" y="1063321"/>
                  <a:pt x="2215575" y="1004370"/>
                </a:cubicBezTo>
                <a:cubicBezTo>
                  <a:pt x="2237482" y="937813"/>
                  <a:pt x="2248912" y="869354"/>
                  <a:pt x="2255580" y="798993"/>
                </a:cubicBezTo>
                <a:cubicBezTo>
                  <a:pt x="2259390" y="764764"/>
                  <a:pt x="2261295" y="730534"/>
                  <a:pt x="2258437" y="695354"/>
                </a:cubicBezTo>
                <a:cubicBezTo>
                  <a:pt x="2257485" y="683944"/>
                  <a:pt x="2263200" y="673485"/>
                  <a:pt x="2263200" y="662075"/>
                </a:cubicBezTo>
                <a:cubicBezTo>
                  <a:pt x="2264152" y="609780"/>
                  <a:pt x="2264152" y="556534"/>
                  <a:pt x="2258437" y="505190"/>
                </a:cubicBezTo>
                <a:cubicBezTo>
                  <a:pt x="2247960" y="412960"/>
                  <a:pt x="2232720" y="321681"/>
                  <a:pt x="2208907" y="232304"/>
                </a:cubicBezTo>
                <a:cubicBezTo>
                  <a:pt x="2200335" y="199976"/>
                  <a:pt x="2193667" y="166698"/>
                  <a:pt x="2186047" y="133419"/>
                </a:cubicBezTo>
                <a:cubicBezTo>
                  <a:pt x="2181285" y="110599"/>
                  <a:pt x="2171760" y="88730"/>
                  <a:pt x="2162235" y="66862"/>
                </a:cubicBezTo>
                <a:cubicBezTo>
                  <a:pt x="2158425" y="58304"/>
                  <a:pt x="2158425" y="49747"/>
                  <a:pt x="2164140" y="42140"/>
                </a:cubicBezTo>
                <a:cubicBezTo>
                  <a:pt x="2172712" y="30730"/>
                  <a:pt x="2181285" y="19321"/>
                  <a:pt x="2192715" y="10763"/>
                </a:cubicBezTo>
                <a:cubicBezTo>
                  <a:pt x="2214622" y="-5401"/>
                  <a:pt x="2234625" y="-3499"/>
                  <a:pt x="2252722" y="17419"/>
                </a:cubicBezTo>
                <a:cubicBezTo>
                  <a:pt x="2256532" y="22173"/>
                  <a:pt x="2260342" y="26927"/>
                  <a:pt x="2264152" y="33583"/>
                </a:cubicBezTo>
                <a:cubicBezTo>
                  <a:pt x="2265105" y="25976"/>
                  <a:pt x="2258437" y="19321"/>
                  <a:pt x="2262247" y="12665"/>
                </a:cubicBezTo>
                <a:cubicBezTo>
                  <a:pt x="2267010" y="14566"/>
                  <a:pt x="2267962" y="19321"/>
                  <a:pt x="2268915" y="23124"/>
                </a:cubicBezTo>
                <a:cubicBezTo>
                  <a:pt x="2275582" y="45944"/>
                  <a:pt x="2284155" y="68763"/>
                  <a:pt x="2288917" y="91583"/>
                </a:cubicBezTo>
                <a:cubicBezTo>
                  <a:pt x="2292727" y="108698"/>
                  <a:pt x="2292727" y="127714"/>
                  <a:pt x="2299395" y="143878"/>
                </a:cubicBezTo>
                <a:cubicBezTo>
                  <a:pt x="2331780" y="237058"/>
                  <a:pt x="2346067" y="333091"/>
                  <a:pt x="2362260" y="430075"/>
                </a:cubicBezTo>
                <a:cubicBezTo>
                  <a:pt x="2372737" y="494731"/>
                  <a:pt x="2379405" y="559386"/>
                  <a:pt x="2381310" y="624993"/>
                </a:cubicBezTo>
                <a:cubicBezTo>
                  <a:pt x="2382262" y="642108"/>
                  <a:pt x="2382262" y="659223"/>
                  <a:pt x="2382262" y="675386"/>
                </a:cubicBezTo>
                <a:cubicBezTo>
                  <a:pt x="2382262" y="679190"/>
                  <a:pt x="2381310" y="683944"/>
                  <a:pt x="2384167" y="687747"/>
                </a:cubicBezTo>
                <a:cubicBezTo>
                  <a:pt x="2384167" y="699157"/>
                  <a:pt x="2384167" y="711518"/>
                  <a:pt x="2384167" y="723878"/>
                </a:cubicBezTo>
                <a:close/>
              </a:path>
            </a:pathLst>
          </a:custGeom>
          <a:solidFill>
            <a:srgbClr val="0C23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26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16234-857D-6B9A-0A5D-09FF38620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331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The correct answers!</a:t>
            </a:r>
            <a:endParaRPr lang="en-US" b="1" dirty="0">
              <a:solidFill>
                <a:srgbClr val="0C2340"/>
              </a:solidFill>
              <a:latin typeface="Museo Sans 900" panose="02000000000000000000" pitchFamily="2" charset="77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3854E1-EED1-26BF-F093-E34831929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979691"/>
              </p:ext>
            </p:extLst>
          </p:nvPr>
        </p:nvGraphicFramePr>
        <p:xfrm>
          <a:off x="838200" y="2134923"/>
          <a:ext cx="10515600" cy="3803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20720268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093213391"/>
                    </a:ext>
                  </a:extLst>
                </a:gridCol>
              </a:tblGrid>
              <a:tr h="12677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solidFill>
                            <a:srgbClr val="0C2340"/>
                          </a:solidFill>
                          <a:latin typeface="Museo Sans 500" panose="02000000000000000000" pitchFamily="2" charset="77"/>
                        </a:rPr>
                        <a:t>1. Sickle Cell Anaemia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solidFill>
                            <a:srgbClr val="0C2340"/>
                          </a:solidFill>
                          <a:latin typeface="Museo Sans 500" panose="02000000000000000000" pitchFamily="2" charset="77"/>
                        </a:rPr>
                        <a:t>B. This causes red blood cells to change from their usual doughnut shape to sickle shape which leads them to clump together and cause severe pain and organ damage.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356328"/>
                  </a:ext>
                </a:extLst>
              </a:tr>
              <a:tr h="12677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solidFill>
                            <a:srgbClr val="0C2340"/>
                          </a:solidFill>
                          <a:latin typeface="Museo Sans 500" panose="02000000000000000000" pitchFamily="2" charset="77"/>
                        </a:rPr>
                        <a:t>2. Huntington’s Disease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solidFill>
                            <a:srgbClr val="0C2340"/>
                          </a:solidFill>
                          <a:latin typeface="Museo Sans 500" panose="02000000000000000000" pitchFamily="2" charset="77"/>
                        </a:rPr>
                        <a:t>C. This causes nerve cells in the brain and central nervous system to degenerate in people when they reach their 30s or 40s.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676124"/>
                  </a:ext>
                </a:extLst>
              </a:tr>
              <a:tr h="12677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solidFill>
                            <a:srgbClr val="0C2340"/>
                          </a:solidFill>
                          <a:latin typeface="Museo Sans 500" panose="02000000000000000000" pitchFamily="2" charset="77"/>
                        </a:rPr>
                        <a:t>3. Cystic Fibrosis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solidFill>
                            <a:srgbClr val="0C2340"/>
                          </a:solidFill>
                          <a:latin typeface="Museo Sans 500" panose="02000000000000000000" pitchFamily="2" charset="77"/>
                        </a:rPr>
                        <a:t>B. This causes red blood cells to change from their usual doughnut shape to sickle shape which leads them to clump together and cause severe pain and organ damage.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23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128931"/>
                  </a:ext>
                </a:extLst>
              </a:tr>
            </a:tbl>
          </a:graphicData>
        </a:graphic>
      </p:graphicFrame>
      <p:sp>
        <p:nvSpPr>
          <p:cNvPr id="7" name="Graphic 5">
            <a:extLst>
              <a:ext uri="{FF2B5EF4-FFF2-40B4-BE49-F238E27FC236}">
                <a16:creationId xmlns:a16="http://schemas.microsoft.com/office/drawing/2014/main" id="{29986E72-3C3E-5969-A79F-8E06917BCB43}"/>
              </a:ext>
            </a:extLst>
          </p:cNvPr>
          <p:cNvSpPr/>
          <p:nvPr/>
        </p:nvSpPr>
        <p:spPr>
          <a:xfrm>
            <a:off x="10827999" y="150539"/>
            <a:ext cx="1051602" cy="1225558"/>
          </a:xfrm>
          <a:custGeom>
            <a:avLst/>
            <a:gdLst>
              <a:gd name="connsiteX0" fmla="*/ 1406364 w 3455552"/>
              <a:gd name="connsiteY0" fmla="*/ 5715 h 4027170"/>
              <a:gd name="connsiteX1" fmla="*/ 1515716 w 3455552"/>
              <a:gd name="connsiteY1" fmla="*/ 31432 h 4027170"/>
              <a:gd name="connsiteX2" fmla="*/ 1533783 w 3455552"/>
              <a:gd name="connsiteY2" fmla="*/ 66675 h 4027170"/>
              <a:gd name="connsiteX3" fmla="*/ 1522372 w 3455552"/>
              <a:gd name="connsiteY3" fmla="*/ 104775 h 4027170"/>
              <a:gd name="connsiteX4" fmla="*/ 1516667 w 3455552"/>
              <a:gd name="connsiteY4" fmla="*/ 354330 h 4027170"/>
              <a:gd name="connsiteX5" fmla="*/ 1533783 w 3455552"/>
              <a:gd name="connsiteY5" fmla="*/ 599123 h 4027170"/>
              <a:gd name="connsiteX6" fmla="*/ 1544243 w 3455552"/>
              <a:gd name="connsiteY6" fmla="*/ 703898 h 4027170"/>
              <a:gd name="connsiteX7" fmla="*/ 1553752 w 3455552"/>
              <a:gd name="connsiteY7" fmla="*/ 1072515 h 4027170"/>
              <a:gd name="connsiteX8" fmla="*/ 1568966 w 3455552"/>
              <a:gd name="connsiteY8" fmla="*/ 1283970 h 4027170"/>
              <a:gd name="connsiteX9" fmla="*/ 1571819 w 3455552"/>
              <a:gd name="connsiteY9" fmla="*/ 1481138 h 4027170"/>
              <a:gd name="connsiteX10" fmla="*/ 1582278 w 3455552"/>
              <a:gd name="connsiteY10" fmla="*/ 1819275 h 4027170"/>
              <a:gd name="connsiteX11" fmla="*/ 1592738 w 3455552"/>
              <a:gd name="connsiteY11" fmla="*/ 1850708 h 4027170"/>
              <a:gd name="connsiteX12" fmla="*/ 1612707 w 3455552"/>
              <a:gd name="connsiteY12" fmla="*/ 1828800 h 4027170"/>
              <a:gd name="connsiteX13" fmla="*/ 1681171 w 3455552"/>
              <a:gd name="connsiteY13" fmla="*/ 1705928 h 4027170"/>
              <a:gd name="connsiteX14" fmla="*/ 1701139 w 3455552"/>
              <a:gd name="connsiteY14" fmla="*/ 1684973 h 4027170"/>
              <a:gd name="connsiteX15" fmla="*/ 1718255 w 3455552"/>
              <a:gd name="connsiteY15" fmla="*/ 1643063 h 4027170"/>
              <a:gd name="connsiteX16" fmla="*/ 1754389 w 3455552"/>
              <a:gd name="connsiteY16" fmla="*/ 1576388 h 4027170"/>
              <a:gd name="connsiteX17" fmla="*/ 1764849 w 3455552"/>
              <a:gd name="connsiteY17" fmla="*/ 1545908 h 4027170"/>
              <a:gd name="connsiteX18" fmla="*/ 1768652 w 3455552"/>
              <a:gd name="connsiteY18" fmla="*/ 1531620 h 4027170"/>
              <a:gd name="connsiteX19" fmla="*/ 1828558 w 3455552"/>
              <a:gd name="connsiteY19" fmla="*/ 1413510 h 4027170"/>
              <a:gd name="connsiteX20" fmla="*/ 1893219 w 3455552"/>
              <a:gd name="connsiteY20" fmla="*/ 1291590 h 4027170"/>
              <a:gd name="connsiteX21" fmla="*/ 1966437 w 3455552"/>
              <a:gd name="connsiteY21" fmla="*/ 1160145 h 4027170"/>
              <a:gd name="connsiteX22" fmla="*/ 2032999 w 3455552"/>
              <a:gd name="connsiteY22" fmla="*/ 1037273 h 4027170"/>
              <a:gd name="connsiteX23" fmla="*/ 2168026 w 3455552"/>
              <a:gd name="connsiteY23" fmla="*/ 796290 h 4027170"/>
              <a:gd name="connsiteX24" fmla="*/ 2190847 w 3455552"/>
              <a:gd name="connsiteY24" fmla="*/ 774383 h 4027170"/>
              <a:gd name="connsiteX25" fmla="*/ 2210816 w 3455552"/>
              <a:gd name="connsiteY25" fmla="*/ 741998 h 4027170"/>
              <a:gd name="connsiteX26" fmla="*/ 2244096 w 3455552"/>
              <a:gd name="connsiteY26" fmla="*/ 678180 h 4027170"/>
              <a:gd name="connsiteX27" fmla="*/ 2243146 w 3455552"/>
              <a:gd name="connsiteY27" fmla="*/ 699135 h 4027170"/>
              <a:gd name="connsiteX28" fmla="*/ 2452341 w 3455552"/>
              <a:gd name="connsiteY28" fmla="*/ 762953 h 4027170"/>
              <a:gd name="connsiteX29" fmla="*/ 2504640 w 3455552"/>
              <a:gd name="connsiteY29" fmla="*/ 805815 h 4027170"/>
              <a:gd name="connsiteX30" fmla="*/ 2504640 w 3455552"/>
              <a:gd name="connsiteY30" fmla="*/ 830580 h 4027170"/>
              <a:gd name="connsiteX31" fmla="*/ 2454243 w 3455552"/>
              <a:gd name="connsiteY31" fmla="*/ 899160 h 4027170"/>
              <a:gd name="connsiteX32" fmla="*/ 2376270 w 3455552"/>
              <a:gd name="connsiteY32" fmla="*/ 1034415 h 4027170"/>
              <a:gd name="connsiteX33" fmla="*/ 2305904 w 3455552"/>
              <a:gd name="connsiteY33" fmla="*/ 1162050 h 4027170"/>
              <a:gd name="connsiteX34" fmla="*/ 2291641 w 3455552"/>
              <a:gd name="connsiteY34" fmla="*/ 1204913 h 4027170"/>
              <a:gd name="connsiteX35" fmla="*/ 2258360 w 3455552"/>
              <a:gd name="connsiteY35" fmla="*/ 1290638 h 4027170"/>
              <a:gd name="connsiteX36" fmla="*/ 2256458 w 3455552"/>
              <a:gd name="connsiteY36" fmla="*/ 1310640 h 4027170"/>
              <a:gd name="connsiteX37" fmla="*/ 2248851 w 3455552"/>
              <a:gd name="connsiteY37" fmla="*/ 1336358 h 4027170"/>
              <a:gd name="connsiteX38" fmla="*/ 2219373 w 3455552"/>
              <a:gd name="connsiteY38" fmla="*/ 1387793 h 4027170"/>
              <a:gd name="connsiteX39" fmla="*/ 2205110 w 3455552"/>
              <a:gd name="connsiteY39" fmla="*/ 1419225 h 4027170"/>
              <a:gd name="connsiteX40" fmla="*/ 2135695 w 3455552"/>
              <a:gd name="connsiteY40" fmla="*/ 1546860 h 4027170"/>
              <a:gd name="connsiteX41" fmla="*/ 2071035 w 3455552"/>
              <a:gd name="connsiteY41" fmla="*/ 1664018 h 4027170"/>
              <a:gd name="connsiteX42" fmla="*/ 1976897 w 3455552"/>
              <a:gd name="connsiteY42" fmla="*/ 1860233 h 4027170"/>
              <a:gd name="connsiteX43" fmla="*/ 1955977 w 3455552"/>
              <a:gd name="connsiteY43" fmla="*/ 1900238 h 4027170"/>
              <a:gd name="connsiteX44" fmla="*/ 1954076 w 3455552"/>
              <a:gd name="connsiteY44" fmla="*/ 1918335 h 4027170"/>
              <a:gd name="connsiteX45" fmla="*/ 1971192 w 3455552"/>
              <a:gd name="connsiteY45" fmla="*/ 1918335 h 4027170"/>
              <a:gd name="connsiteX46" fmla="*/ 2226981 w 3455552"/>
              <a:gd name="connsiteY46" fmla="*/ 1832610 h 4027170"/>
              <a:gd name="connsiteX47" fmla="*/ 2472310 w 3455552"/>
              <a:gd name="connsiteY47" fmla="*/ 1751648 h 4027170"/>
              <a:gd name="connsiteX48" fmla="*/ 2709081 w 3455552"/>
              <a:gd name="connsiteY48" fmla="*/ 1670685 h 4027170"/>
              <a:gd name="connsiteX49" fmla="*/ 2941098 w 3455552"/>
              <a:gd name="connsiteY49" fmla="*/ 1590675 h 4027170"/>
              <a:gd name="connsiteX50" fmla="*/ 3038088 w 3455552"/>
              <a:gd name="connsiteY50" fmla="*/ 1558290 h 4027170"/>
              <a:gd name="connsiteX51" fmla="*/ 3163606 w 3455552"/>
              <a:gd name="connsiteY51" fmla="*/ 1507808 h 4027170"/>
              <a:gd name="connsiteX52" fmla="*/ 3216855 w 3455552"/>
              <a:gd name="connsiteY52" fmla="*/ 1497330 h 4027170"/>
              <a:gd name="connsiteX53" fmla="*/ 3235873 w 3455552"/>
              <a:gd name="connsiteY53" fmla="*/ 1494473 h 4027170"/>
              <a:gd name="connsiteX54" fmla="*/ 3364243 w 3455552"/>
              <a:gd name="connsiteY54" fmla="*/ 1442085 h 4027170"/>
              <a:gd name="connsiteX55" fmla="*/ 3436511 w 3455552"/>
              <a:gd name="connsiteY55" fmla="*/ 1429703 h 4027170"/>
              <a:gd name="connsiteX56" fmla="*/ 3446970 w 3455552"/>
              <a:gd name="connsiteY56" fmla="*/ 1442085 h 4027170"/>
              <a:gd name="connsiteX57" fmla="*/ 3455528 w 3455552"/>
              <a:gd name="connsiteY57" fmla="*/ 1714500 h 4027170"/>
              <a:gd name="connsiteX58" fmla="*/ 3412738 w 3455552"/>
              <a:gd name="connsiteY58" fmla="*/ 1746885 h 4027170"/>
              <a:gd name="connsiteX59" fmla="*/ 3332864 w 3455552"/>
              <a:gd name="connsiteY59" fmla="*/ 1780223 h 4027170"/>
              <a:gd name="connsiteX60" fmla="*/ 3291976 w 3455552"/>
              <a:gd name="connsiteY60" fmla="*/ 1789748 h 4027170"/>
              <a:gd name="connsiteX61" fmla="*/ 3282467 w 3455552"/>
              <a:gd name="connsiteY61" fmla="*/ 1792605 h 4027170"/>
              <a:gd name="connsiteX62" fmla="*/ 3138882 w 3455552"/>
              <a:gd name="connsiteY62" fmla="*/ 1836420 h 4027170"/>
              <a:gd name="connsiteX63" fmla="*/ 3102749 w 3455552"/>
              <a:gd name="connsiteY63" fmla="*/ 1860233 h 4027170"/>
              <a:gd name="connsiteX64" fmla="*/ 3081829 w 3455552"/>
              <a:gd name="connsiteY64" fmla="*/ 1865948 h 4027170"/>
              <a:gd name="connsiteX65" fmla="*/ 3060910 w 3455552"/>
              <a:gd name="connsiteY65" fmla="*/ 1875473 h 4027170"/>
              <a:gd name="connsiteX66" fmla="*/ 3075173 w 3455552"/>
              <a:gd name="connsiteY66" fmla="*/ 1893570 h 4027170"/>
              <a:gd name="connsiteX67" fmla="*/ 3016218 w 3455552"/>
              <a:gd name="connsiteY67" fmla="*/ 1901190 h 4027170"/>
              <a:gd name="connsiteX68" fmla="*/ 2947754 w 3455552"/>
              <a:gd name="connsiteY68" fmla="*/ 1913573 h 4027170"/>
              <a:gd name="connsiteX69" fmla="*/ 2738558 w 3455552"/>
              <a:gd name="connsiteY69" fmla="*/ 1984058 h 4027170"/>
              <a:gd name="connsiteX70" fmla="*/ 2536970 w 3455552"/>
              <a:gd name="connsiteY70" fmla="*/ 2051685 h 4027170"/>
              <a:gd name="connsiteX71" fmla="*/ 2295445 w 3455552"/>
              <a:gd name="connsiteY71" fmla="*/ 2147888 h 4027170"/>
              <a:gd name="connsiteX72" fmla="*/ 2212717 w 3455552"/>
              <a:gd name="connsiteY72" fmla="*/ 2186940 h 4027170"/>
              <a:gd name="connsiteX73" fmla="*/ 2170878 w 3455552"/>
              <a:gd name="connsiteY73" fmla="*/ 2190750 h 4027170"/>
              <a:gd name="connsiteX74" fmla="*/ 2145204 w 3455552"/>
              <a:gd name="connsiteY74" fmla="*/ 2196465 h 4027170"/>
              <a:gd name="connsiteX75" fmla="*/ 2042508 w 3455552"/>
              <a:gd name="connsiteY75" fmla="*/ 2232660 h 4027170"/>
              <a:gd name="connsiteX76" fmla="*/ 1955026 w 3455552"/>
              <a:gd name="connsiteY76" fmla="*/ 2266950 h 4027170"/>
              <a:gd name="connsiteX77" fmla="*/ 1955026 w 3455552"/>
              <a:gd name="connsiteY77" fmla="*/ 2288858 h 4027170"/>
              <a:gd name="connsiteX78" fmla="*/ 2003522 w 3455552"/>
              <a:gd name="connsiteY78" fmla="*/ 2327910 h 4027170"/>
              <a:gd name="connsiteX79" fmla="*/ 2172780 w 3455552"/>
              <a:gd name="connsiteY79" fmla="*/ 2465070 h 4027170"/>
              <a:gd name="connsiteX80" fmla="*/ 2447587 w 3455552"/>
              <a:gd name="connsiteY80" fmla="*/ 2682240 h 4027170"/>
              <a:gd name="connsiteX81" fmla="*/ 2564546 w 3455552"/>
              <a:gd name="connsiteY81" fmla="*/ 2772728 h 4027170"/>
              <a:gd name="connsiteX82" fmla="*/ 2769938 w 3455552"/>
              <a:gd name="connsiteY82" fmla="*/ 2930843 h 4027170"/>
              <a:gd name="connsiteX83" fmla="*/ 2898308 w 3455552"/>
              <a:gd name="connsiteY83" fmla="*/ 3029903 h 4027170"/>
              <a:gd name="connsiteX84" fmla="*/ 3015267 w 3455552"/>
              <a:gd name="connsiteY84" fmla="*/ 3115628 h 4027170"/>
              <a:gd name="connsiteX85" fmla="*/ 3103700 w 3455552"/>
              <a:gd name="connsiteY85" fmla="*/ 3187065 h 4027170"/>
              <a:gd name="connsiteX86" fmla="*/ 3144588 w 3455552"/>
              <a:gd name="connsiteY86" fmla="*/ 3208973 h 4027170"/>
              <a:gd name="connsiteX87" fmla="*/ 3232070 w 3455552"/>
              <a:gd name="connsiteY87" fmla="*/ 3284220 h 4027170"/>
              <a:gd name="connsiteX88" fmla="*/ 3283418 w 3455552"/>
              <a:gd name="connsiteY88" fmla="*/ 3338513 h 4027170"/>
              <a:gd name="connsiteX89" fmla="*/ 3258694 w 3455552"/>
              <a:gd name="connsiteY89" fmla="*/ 3342323 h 4027170"/>
              <a:gd name="connsiteX90" fmla="*/ 3121767 w 3455552"/>
              <a:gd name="connsiteY90" fmla="*/ 3435668 h 4027170"/>
              <a:gd name="connsiteX91" fmla="*/ 3041892 w 3455552"/>
              <a:gd name="connsiteY91" fmla="*/ 3489008 h 4027170"/>
              <a:gd name="connsiteX92" fmla="*/ 3012414 w 3455552"/>
              <a:gd name="connsiteY92" fmla="*/ 3489008 h 4027170"/>
              <a:gd name="connsiteX93" fmla="*/ 2948705 w 3455552"/>
              <a:gd name="connsiteY93" fmla="*/ 3443288 h 4027170"/>
              <a:gd name="connsiteX94" fmla="*/ 2900209 w 3455552"/>
              <a:gd name="connsiteY94" fmla="*/ 3417570 h 4027170"/>
              <a:gd name="connsiteX95" fmla="*/ 2867879 w 3455552"/>
              <a:gd name="connsiteY95" fmla="*/ 3385185 h 4027170"/>
              <a:gd name="connsiteX96" fmla="*/ 2846960 w 3455552"/>
              <a:gd name="connsiteY96" fmla="*/ 3365183 h 4027170"/>
              <a:gd name="connsiteX97" fmla="*/ 2787054 w 3455552"/>
              <a:gd name="connsiteY97" fmla="*/ 3320415 h 4027170"/>
              <a:gd name="connsiteX98" fmla="*/ 2695768 w 3455552"/>
              <a:gd name="connsiteY98" fmla="*/ 3259455 h 4027170"/>
              <a:gd name="connsiteX99" fmla="*/ 2680554 w 3455552"/>
              <a:gd name="connsiteY99" fmla="*/ 3245168 h 4027170"/>
              <a:gd name="connsiteX100" fmla="*/ 2660586 w 3455552"/>
              <a:gd name="connsiteY100" fmla="*/ 3232785 h 4027170"/>
              <a:gd name="connsiteX101" fmla="*/ 2651077 w 3455552"/>
              <a:gd name="connsiteY101" fmla="*/ 3251835 h 4027170"/>
              <a:gd name="connsiteX102" fmla="*/ 2617796 w 3455552"/>
              <a:gd name="connsiteY102" fmla="*/ 3217545 h 4027170"/>
              <a:gd name="connsiteX103" fmla="*/ 2570251 w 3455552"/>
              <a:gd name="connsiteY103" fmla="*/ 3166110 h 4027170"/>
              <a:gd name="connsiteX104" fmla="*/ 2508444 w 3455552"/>
              <a:gd name="connsiteY104" fmla="*/ 3114675 h 4027170"/>
              <a:gd name="connsiteX105" fmla="*/ 2448537 w 3455552"/>
              <a:gd name="connsiteY105" fmla="*/ 3065145 h 4027170"/>
              <a:gd name="connsiteX106" fmla="*/ 2252655 w 3455552"/>
              <a:gd name="connsiteY106" fmla="*/ 2912745 h 4027170"/>
              <a:gd name="connsiteX107" fmla="*/ 2136646 w 3455552"/>
              <a:gd name="connsiteY107" fmla="*/ 2819400 h 4027170"/>
              <a:gd name="connsiteX108" fmla="*/ 1912236 w 3455552"/>
              <a:gd name="connsiteY108" fmla="*/ 2672715 h 4027170"/>
              <a:gd name="connsiteX109" fmla="*/ 1856134 w 3455552"/>
              <a:gd name="connsiteY109" fmla="*/ 2631758 h 4027170"/>
              <a:gd name="connsiteX110" fmla="*/ 1842822 w 3455552"/>
              <a:gd name="connsiteY110" fmla="*/ 2606040 h 4027170"/>
              <a:gd name="connsiteX111" fmla="*/ 1756291 w 3455552"/>
              <a:gd name="connsiteY111" fmla="*/ 2551748 h 4027170"/>
              <a:gd name="connsiteX112" fmla="*/ 1746782 w 3455552"/>
              <a:gd name="connsiteY112" fmla="*/ 2544128 h 4027170"/>
              <a:gd name="connsiteX113" fmla="*/ 1683072 w 3455552"/>
              <a:gd name="connsiteY113" fmla="*/ 2481263 h 4027170"/>
              <a:gd name="connsiteX114" fmla="*/ 1665005 w 3455552"/>
              <a:gd name="connsiteY114" fmla="*/ 2474595 h 4027170"/>
              <a:gd name="connsiteX115" fmla="*/ 1655497 w 3455552"/>
              <a:gd name="connsiteY115" fmla="*/ 2496503 h 4027170"/>
              <a:gd name="connsiteX116" fmla="*/ 1666907 w 3455552"/>
              <a:gd name="connsiteY116" fmla="*/ 2646998 h 4027170"/>
              <a:gd name="connsiteX117" fmla="*/ 1695434 w 3455552"/>
              <a:gd name="connsiteY117" fmla="*/ 2907983 h 4027170"/>
              <a:gd name="connsiteX118" fmla="*/ 1722059 w 3455552"/>
              <a:gd name="connsiteY118" fmla="*/ 3123248 h 4027170"/>
              <a:gd name="connsiteX119" fmla="*/ 1742027 w 3455552"/>
              <a:gd name="connsiteY119" fmla="*/ 3310890 h 4027170"/>
              <a:gd name="connsiteX120" fmla="*/ 1769603 w 3455552"/>
              <a:gd name="connsiteY120" fmla="*/ 3487103 h 4027170"/>
              <a:gd name="connsiteX121" fmla="*/ 1770554 w 3455552"/>
              <a:gd name="connsiteY121" fmla="*/ 3491865 h 4027170"/>
              <a:gd name="connsiteX122" fmla="*/ 1785768 w 3455552"/>
              <a:gd name="connsiteY122" fmla="*/ 3623310 h 4027170"/>
              <a:gd name="connsiteX123" fmla="*/ 1803835 w 3455552"/>
              <a:gd name="connsiteY123" fmla="*/ 3743325 h 4027170"/>
              <a:gd name="connsiteX124" fmla="*/ 1814295 w 3455552"/>
              <a:gd name="connsiteY124" fmla="*/ 3820478 h 4027170"/>
              <a:gd name="connsiteX125" fmla="*/ 1810491 w 3455552"/>
              <a:gd name="connsiteY125" fmla="*/ 3920490 h 4027170"/>
              <a:gd name="connsiteX126" fmla="*/ 1774358 w 3455552"/>
              <a:gd name="connsiteY126" fmla="*/ 3897630 h 4027170"/>
              <a:gd name="connsiteX127" fmla="*/ 1552801 w 3455552"/>
              <a:gd name="connsiteY127" fmla="*/ 3851910 h 4027170"/>
              <a:gd name="connsiteX128" fmla="*/ 1502404 w 3455552"/>
              <a:gd name="connsiteY128" fmla="*/ 3797618 h 4027170"/>
              <a:gd name="connsiteX129" fmla="*/ 1476730 w 3455552"/>
              <a:gd name="connsiteY129" fmla="*/ 3681413 h 4027170"/>
              <a:gd name="connsiteX130" fmla="*/ 1478631 w 3455552"/>
              <a:gd name="connsiteY130" fmla="*/ 3609023 h 4027170"/>
              <a:gd name="connsiteX131" fmla="*/ 1463417 w 3455552"/>
              <a:gd name="connsiteY131" fmla="*/ 3470910 h 4027170"/>
              <a:gd name="connsiteX132" fmla="*/ 1457712 w 3455552"/>
              <a:gd name="connsiteY132" fmla="*/ 3451860 h 4027170"/>
              <a:gd name="connsiteX133" fmla="*/ 1447252 w 3455552"/>
              <a:gd name="connsiteY133" fmla="*/ 3414713 h 4027170"/>
              <a:gd name="connsiteX134" fmla="*/ 1423480 w 3455552"/>
              <a:gd name="connsiteY134" fmla="*/ 3404235 h 4027170"/>
              <a:gd name="connsiteX135" fmla="*/ 1418725 w 3455552"/>
              <a:gd name="connsiteY135" fmla="*/ 3355658 h 4027170"/>
              <a:gd name="connsiteX136" fmla="*/ 1428234 w 3455552"/>
              <a:gd name="connsiteY136" fmla="*/ 3299460 h 4027170"/>
              <a:gd name="connsiteX137" fmla="*/ 1408266 w 3455552"/>
              <a:gd name="connsiteY137" fmla="*/ 3045143 h 4027170"/>
              <a:gd name="connsiteX138" fmla="*/ 1398757 w 3455552"/>
              <a:gd name="connsiteY138" fmla="*/ 3023235 h 4027170"/>
              <a:gd name="connsiteX139" fmla="*/ 1381641 w 3455552"/>
              <a:gd name="connsiteY139" fmla="*/ 3037523 h 4027170"/>
              <a:gd name="connsiteX140" fmla="*/ 1328391 w 3455552"/>
              <a:gd name="connsiteY140" fmla="*/ 3140393 h 4027170"/>
              <a:gd name="connsiteX141" fmla="*/ 1260878 w 3455552"/>
              <a:gd name="connsiteY141" fmla="*/ 3275648 h 4027170"/>
              <a:gd name="connsiteX142" fmla="*/ 1167691 w 3455552"/>
              <a:gd name="connsiteY142" fmla="*/ 3467100 h 4027170"/>
              <a:gd name="connsiteX143" fmla="*/ 1100178 w 3455552"/>
              <a:gd name="connsiteY143" fmla="*/ 3599498 h 4027170"/>
              <a:gd name="connsiteX144" fmla="*/ 1068799 w 3455552"/>
              <a:gd name="connsiteY144" fmla="*/ 3667125 h 4027170"/>
              <a:gd name="connsiteX145" fmla="*/ 1031714 w 3455552"/>
              <a:gd name="connsiteY145" fmla="*/ 3738563 h 4027170"/>
              <a:gd name="connsiteX146" fmla="*/ 1010794 w 3455552"/>
              <a:gd name="connsiteY146" fmla="*/ 3789045 h 4027170"/>
              <a:gd name="connsiteX147" fmla="*/ 989875 w 3455552"/>
              <a:gd name="connsiteY147" fmla="*/ 3825240 h 4027170"/>
              <a:gd name="connsiteX148" fmla="*/ 968004 w 3455552"/>
              <a:gd name="connsiteY148" fmla="*/ 3867150 h 4027170"/>
              <a:gd name="connsiteX149" fmla="*/ 945183 w 3455552"/>
              <a:gd name="connsiteY149" fmla="*/ 3914775 h 4027170"/>
              <a:gd name="connsiteX150" fmla="*/ 927116 w 3455552"/>
              <a:gd name="connsiteY150" fmla="*/ 3953828 h 4027170"/>
              <a:gd name="connsiteX151" fmla="*/ 905246 w 3455552"/>
              <a:gd name="connsiteY151" fmla="*/ 3982403 h 4027170"/>
              <a:gd name="connsiteX152" fmla="*/ 871014 w 3455552"/>
              <a:gd name="connsiteY152" fmla="*/ 4027170 h 4027170"/>
              <a:gd name="connsiteX153" fmla="*/ 776876 w 3455552"/>
              <a:gd name="connsiteY153" fmla="*/ 3933825 h 4027170"/>
              <a:gd name="connsiteX154" fmla="*/ 667524 w 3455552"/>
              <a:gd name="connsiteY154" fmla="*/ 3823335 h 4027170"/>
              <a:gd name="connsiteX155" fmla="*/ 666573 w 3455552"/>
              <a:gd name="connsiteY155" fmla="*/ 3798570 h 4027170"/>
              <a:gd name="connsiteX156" fmla="*/ 716019 w 3455552"/>
              <a:gd name="connsiteY156" fmla="*/ 3669983 h 4027170"/>
              <a:gd name="connsiteX157" fmla="*/ 741693 w 3455552"/>
              <a:gd name="connsiteY157" fmla="*/ 3643313 h 4027170"/>
              <a:gd name="connsiteX158" fmla="*/ 812059 w 3455552"/>
              <a:gd name="connsiteY158" fmla="*/ 3509963 h 4027170"/>
              <a:gd name="connsiteX159" fmla="*/ 821568 w 3455552"/>
              <a:gd name="connsiteY159" fmla="*/ 3476625 h 4027170"/>
              <a:gd name="connsiteX160" fmla="*/ 828224 w 3455552"/>
              <a:gd name="connsiteY160" fmla="*/ 3456623 h 4027170"/>
              <a:gd name="connsiteX161" fmla="*/ 838684 w 3455552"/>
              <a:gd name="connsiteY161" fmla="*/ 3438525 h 4027170"/>
              <a:gd name="connsiteX162" fmla="*/ 816813 w 3455552"/>
              <a:gd name="connsiteY162" fmla="*/ 3433763 h 4027170"/>
              <a:gd name="connsiteX163" fmla="*/ 920460 w 3455552"/>
              <a:gd name="connsiteY163" fmla="*/ 3274695 h 4027170"/>
              <a:gd name="connsiteX164" fmla="*/ 985120 w 3455552"/>
              <a:gd name="connsiteY164" fmla="*/ 3147060 h 4027170"/>
              <a:gd name="connsiteX165" fmla="*/ 1089718 w 3455552"/>
              <a:gd name="connsiteY165" fmla="*/ 2939415 h 4027170"/>
              <a:gd name="connsiteX166" fmla="*/ 1173396 w 3455552"/>
              <a:gd name="connsiteY166" fmla="*/ 2743200 h 4027170"/>
              <a:gd name="connsiteX167" fmla="*/ 1219990 w 3455552"/>
              <a:gd name="connsiteY167" fmla="*/ 2621280 h 4027170"/>
              <a:gd name="connsiteX168" fmla="*/ 1245664 w 3455552"/>
              <a:gd name="connsiteY168" fmla="*/ 2590800 h 4027170"/>
              <a:gd name="connsiteX169" fmla="*/ 1253271 w 3455552"/>
              <a:gd name="connsiteY169" fmla="*/ 2573655 h 4027170"/>
              <a:gd name="connsiteX170" fmla="*/ 1277994 w 3455552"/>
              <a:gd name="connsiteY170" fmla="*/ 2514600 h 4027170"/>
              <a:gd name="connsiteX171" fmla="*/ 1281798 w 3455552"/>
              <a:gd name="connsiteY171" fmla="*/ 2493645 h 4027170"/>
              <a:gd name="connsiteX172" fmla="*/ 1260878 w 3455552"/>
              <a:gd name="connsiteY172" fmla="*/ 2487930 h 4027170"/>
              <a:gd name="connsiteX173" fmla="*/ 1185758 w 3455552"/>
              <a:gd name="connsiteY173" fmla="*/ 2499360 h 4027170"/>
              <a:gd name="connsiteX174" fmla="*/ 1149624 w 3455552"/>
              <a:gd name="connsiteY174" fmla="*/ 2521268 h 4027170"/>
              <a:gd name="connsiteX175" fmla="*/ 1035517 w 3455552"/>
              <a:gd name="connsiteY175" fmla="*/ 2556510 h 4027170"/>
              <a:gd name="connsiteX176" fmla="*/ 1015549 w 3455552"/>
              <a:gd name="connsiteY176" fmla="*/ 2555558 h 4027170"/>
              <a:gd name="connsiteX177" fmla="*/ 999384 w 3455552"/>
              <a:gd name="connsiteY177" fmla="*/ 2557463 h 4027170"/>
              <a:gd name="connsiteX178" fmla="*/ 896688 w 3455552"/>
              <a:gd name="connsiteY178" fmla="*/ 2600325 h 4027170"/>
              <a:gd name="connsiteX179" fmla="*/ 779728 w 3455552"/>
              <a:gd name="connsiteY179" fmla="*/ 2635568 h 4027170"/>
              <a:gd name="connsiteX180" fmla="*/ 672278 w 3455552"/>
              <a:gd name="connsiteY180" fmla="*/ 2664143 h 4027170"/>
              <a:gd name="connsiteX181" fmla="*/ 464984 w 3455552"/>
              <a:gd name="connsiteY181" fmla="*/ 2720340 h 4027170"/>
              <a:gd name="connsiteX182" fmla="*/ 216803 w 3455552"/>
              <a:gd name="connsiteY182" fmla="*/ 2780348 h 4027170"/>
              <a:gd name="connsiteX183" fmla="*/ 87482 w 3455552"/>
              <a:gd name="connsiteY183" fmla="*/ 2807018 h 4027170"/>
              <a:gd name="connsiteX184" fmla="*/ 98892 w 3455552"/>
              <a:gd name="connsiteY184" fmla="*/ 2796540 h 4027170"/>
              <a:gd name="connsiteX185" fmla="*/ 10460 w 3455552"/>
              <a:gd name="connsiteY185" fmla="*/ 2640330 h 4027170"/>
              <a:gd name="connsiteX186" fmla="*/ 0 w 3455552"/>
              <a:gd name="connsiteY186" fmla="*/ 2578418 h 4027170"/>
              <a:gd name="connsiteX187" fmla="*/ 0 w 3455552"/>
              <a:gd name="connsiteY187" fmla="*/ 2512695 h 4027170"/>
              <a:gd name="connsiteX188" fmla="*/ 59906 w 3455552"/>
              <a:gd name="connsiteY188" fmla="*/ 2516505 h 4027170"/>
              <a:gd name="connsiteX189" fmla="*/ 256740 w 3455552"/>
              <a:gd name="connsiteY189" fmla="*/ 2468880 h 4027170"/>
              <a:gd name="connsiteX190" fmla="*/ 400324 w 3455552"/>
              <a:gd name="connsiteY190" fmla="*/ 2426018 h 4027170"/>
              <a:gd name="connsiteX191" fmla="*/ 506823 w 3455552"/>
              <a:gd name="connsiteY191" fmla="*/ 2383155 h 4027170"/>
              <a:gd name="connsiteX192" fmla="*/ 596207 w 3455552"/>
              <a:gd name="connsiteY192" fmla="*/ 2346960 h 4027170"/>
              <a:gd name="connsiteX193" fmla="*/ 729331 w 3455552"/>
              <a:gd name="connsiteY193" fmla="*/ 2306955 h 4027170"/>
              <a:gd name="connsiteX194" fmla="*/ 1013647 w 3455552"/>
              <a:gd name="connsiteY194" fmla="*/ 2225040 h 4027170"/>
              <a:gd name="connsiteX195" fmla="*/ 1216186 w 3455552"/>
              <a:gd name="connsiteY195" fmla="*/ 2158365 h 4027170"/>
              <a:gd name="connsiteX196" fmla="*/ 1222842 w 3455552"/>
              <a:gd name="connsiteY196" fmla="*/ 2120265 h 4027170"/>
              <a:gd name="connsiteX197" fmla="*/ 1115392 w 3455552"/>
              <a:gd name="connsiteY197" fmla="*/ 2025968 h 4027170"/>
              <a:gd name="connsiteX198" fmla="*/ 1066897 w 3455552"/>
              <a:gd name="connsiteY198" fmla="*/ 1980248 h 4027170"/>
              <a:gd name="connsiteX199" fmla="*/ 1009843 w 3455552"/>
              <a:gd name="connsiteY199" fmla="*/ 1913573 h 4027170"/>
              <a:gd name="connsiteX200" fmla="*/ 995580 w 3455552"/>
              <a:gd name="connsiteY200" fmla="*/ 1905000 h 4027170"/>
              <a:gd name="connsiteX201" fmla="*/ 937576 w 3455552"/>
              <a:gd name="connsiteY201" fmla="*/ 1864995 h 4027170"/>
              <a:gd name="connsiteX202" fmla="*/ 867210 w 3455552"/>
              <a:gd name="connsiteY202" fmla="*/ 1810703 h 4027170"/>
              <a:gd name="connsiteX203" fmla="*/ 849143 w 3455552"/>
              <a:gd name="connsiteY203" fmla="*/ 1785938 h 4027170"/>
              <a:gd name="connsiteX204" fmla="*/ 836782 w 3455552"/>
              <a:gd name="connsiteY204" fmla="*/ 1765935 h 4027170"/>
              <a:gd name="connsiteX205" fmla="*/ 777827 w 3455552"/>
              <a:gd name="connsiteY205" fmla="*/ 1732598 h 4027170"/>
              <a:gd name="connsiteX206" fmla="*/ 621881 w 3455552"/>
              <a:gd name="connsiteY206" fmla="*/ 1589723 h 4027170"/>
              <a:gd name="connsiteX207" fmla="*/ 515381 w 3455552"/>
              <a:gd name="connsiteY207" fmla="*/ 1494473 h 4027170"/>
              <a:gd name="connsiteX208" fmla="*/ 313793 w 3455552"/>
              <a:gd name="connsiteY208" fmla="*/ 1306830 h 4027170"/>
              <a:gd name="connsiteX209" fmla="*/ 256740 w 3455552"/>
              <a:gd name="connsiteY209" fmla="*/ 1250633 h 4027170"/>
              <a:gd name="connsiteX210" fmla="*/ 180669 w 3455552"/>
              <a:gd name="connsiteY210" fmla="*/ 1167765 h 4027170"/>
              <a:gd name="connsiteX211" fmla="*/ 143584 w 3455552"/>
              <a:gd name="connsiteY211" fmla="*/ 1131570 h 4027170"/>
              <a:gd name="connsiteX212" fmla="*/ 86531 w 3455552"/>
              <a:gd name="connsiteY212" fmla="*/ 1076325 h 4027170"/>
              <a:gd name="connsiteX213" fmla="*/ 109352 w 3455552"/>
              <a:gd name="connsiteY213" fmla="*/ 1089660 h 4027170"/>
              <a:gd name="connsiteX214" fmla="*/ 113156 w 3455552"/>
              <a:gd name="connsiteY214" fmla="*/ 1081088 h 4027170"/>
              <a:gd name="connsiteX215" fmla="*/ 142633 w 3455552"/>
              <a:gd name="connsiteY215" fmla="*/ 973455 h 4027170"/>
              <a:gd name="connsiteX216" fmla="*/ 286217 w 3455552"/>
              <a:gd name="connsiteY216" fmla="*/ 856298 h 4027170"/>
              <a:gd name="connsiteX217" fmla="*/ 303333 w 3455552"/>
              <a:gd name="connsiteY217" fmla="*/ 863918 h 4027170"/>
              <a:gd name="connsiteX218" fmla="*/ 369896 w 3455552"/>
              <a:gd name="connsiteY218" fmla="*/ 943928 h 4027170"/>
              <a:gd name="connsiteX219" fmla="*/ 427900 w 3455552"/>
              <a:gd name="connsiteY219" fmla="*/ 1000125 h 4027170"/>
              <a:gd name="connsiteX220" fmla="*/ 636144 w 3455552"/>
              <a:gd name="connsiteY220" fmla="*/ 1188720 h 4027170"/>
              <a:gd name="connsiteX221" fmla="*/ 711264 w 3455552"/>
              <a:gd name="connsiteY221" fmla="*/ 1245870 h 4027170"/>
              <a:gd name="connsiteX222" fmla="*/ 776876 w 3455552"/>
              <a:gd name="connsiteY222" fmla="*/ 1296353 h 4027170"/>
              <a:gd name="connsiteX223" fmla="*/ 792090 w 3455552"/>
              <a:gd name="connsiteY223" fmla="*/ 1309688 h 4027170"/>
              <a:gd name="connsiteX224" fmla="*/ 857701 w 3455552"/>
              <a:gd name="connsiteY224" fmla="*/ 1362075 h 4027170"/>
              <a:gd name="connsiteX225" fmla="*/ 1125852 w 3455552"/>
              <a:gd name="connsiteY225" fmla="*/ 1601153 h 4027170"/>
              <a:gd name="connsiteX226" fmla="*/ 1247566 w 3455552"/>
              <a:gd name="connsiteY226" fmla="*/ 1687830 h 4027170"/>
              <a:gd name="connsiteX227" fmla="*/ 1251369 w 3455552"/>
              <a:gd name="connsiteY227" fmla="*/ 1659255 h 4027170"/>
              <a:gd name="connsiteX228" fmla="*/ 1245664 w 3455552"/>
              <a:gd name="connsiteY228" fmla="*/ 1431608 h 4027170"/>
              <a:gd name="connsiteX229" fmla="*/ 1242811 w 3455552"/>
              <a:gd name="connsiteY229" fmla="*/ 1300163 h 4027170"/>
              <a:gd name="connsiteX230" fmla="*/ 1249467 w 3455552"/>
              <a:gd name="connsiteY230" fmla="*/ 1260158 h 4027170"/>
              <a:gd name="connsiteX231" fmla="*/ 1240909 w 3455552"/>
              <a:gd name="connsiteY231" fmla="*/ 1203008 h 4027170"/>
              <a:gd name="connsiteX232" fmla="*/ 1238057 w 3455552"/>
              <a:gd name="connsiteY232" fmla="*/ 1117283 h 4027170"/>
              <a:gd name="connsiteX233" fmla="*/ 1239008 w 3455552"/>
              <a:gd name="connsiteY233" fmla="*/ 1074420 h 4027170"/>
              <a:gd name="connsiteX234" fmla="*/ 1237106 w 3455552"/>
              <a:gd name="connsiteY234" fmla="*/ 1048703 h 4027170"/>
              <a:gd name="connsiteX235" fmla="*/ 1227597 w 3455552"/>
              <a:gd name="connsiteY235" fmla="*/ 1019175 h 4027170"/>
              <a:gd name="connsiteX236" fmla="*/ 1224744 w 3455552"/>
              <a:gd name="connsiteY236" fmla="*/ 768668 h 4027170"/>
              <a:gd name="connsiteX237" fmla="*/ 1220941 w 3455552"/>
              <a:gd name="connsiteY237" fmla="*/ 620078 h 4027170"/>
              <a:gd name="connsiteX238" fmla="*/ 1226646 w 3455552"/>
              <a:gd name="connsiteY238" fmla="*/ 245745 h 4027170"/>
              <a:gd name="connsiteX239" fmla="*/ 1234253 w 3455552"/>
              <a:gd name="connsiteY239" fmla="*/ 162878 h 4027170"/>
              <a:gd name="connsiteX240" fmla="*/ 1236155 w 3455552"/>
              <a:gd name="connsiteY240" fmla="*/ 100965 h 4027170"/>
              <a:gd name="connsiteX241" fmla="*/ 1241860 w 3455552"/>
              <a:gd name="connsiteY241" fmla="*/ 30480 h 4027170"/>
              <a:gd name="connsiteX242" fmla="*/ 1249467 w 3455552"/>
              <a:gd name="connsiteY242" fmla="*/ 49530 h 4027170"/>
              <a:gd name="connsiteX243" fmla="*/ 1333146 w 3455552"/>
              <a:gd name="connsiteY243" fmla="*/ 0 h 4027170"/>
              <a:gd name="connsiteX244" fmla="*/ 1406364 w 3455552"/>
              <a:gd name="connsiteY244" fmla="*/ 5715 h 402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3455552" h="4027170">
                <a:moveTo>
                  <a:pt x="1406364" y="5715"/>
                </a:moveTo>
                <a:cubicBezTo>
                  <a:pt x="1442498" y="17145"/>
                  <a:pt x="1480533" y="20003"/>
                  <a:pt x="1515716" y="31432"/>
                </a:cubicBezTo>
                <a:cubicBezTo>
                  <a:pt x="1536636" y="38100"/>
                  <a:pt x="1546144" y="43815"/>
                  <a:pt x="1533783" y="66675"/>
                </a:cubicBezTo>
                <a:cubicBezTo>
                  <a:pt x="1527127" y="78105"/>
                  <a:pt x="1520470" y="90487"/>
                  <a:pt x="1522372" y="104775"/>
                </a:cubicBezTo>
                <a:cubicBezTo>
                  <a:pt x="1530930" y="188595"/>
                  <a:pt x="1516667" y="271463"/>
                  <a:pt x="1516667" y="354330"/>
                </a:cubicBezTo>
                <a:cubicBezTo>
                  <a:pt x="1516667" y="436245"/>
                  <a:pt x="1518569" y="519113"/>
                  <a:pt x="1533783" y="599123"/>
                </a:cubicBezTo>
                <a:cubicBezTo>
                  <a:pt x="1540439" y="634365"/>
                  <a:pt x="1541390" y="668655"/>
                  <a:pt x="1544243" y="703898"/>
                </a:cubicBezTo>
                <a:cubicBezTo>
                  <a:pt x="1555653" y="826770"/>
                  <a:pt x="1546144" y="949643"/>
                  <a:pt x="1553752" y="1072515"/>
                </a:cubicBezTo>
                <a:cubicBezTo>
                  <a:pt x="1557555" y="1143000"/>
                  <a:pt x="1561359" y="1213485"/>
                  <a:pt x="1568966" y="1283970"/>
                </a:cubicBezTo>
                <a:cubicBezTo>
                  <a:pt x="1576573" y="1348740"/>
                  <a:pt x="1572769" y="1415415"/>
                  <a:pt x="1571819" y="1481138"/>
                </a:cubicBezTo>
                <a:cubicBezTo>
                  <a:pt x="1570868" y="1594485"/>
                  <a:pt x="1573720" y="1706880"/>
                  <a:pt x="1582278" y="1819275"/>
                </a:cubicBezTo>
                <a:cubicBezTo>
                  <a:pt x="1583229" y="1830705"/>
                  <a:pt x="1582278" y="1846898"/>
                  <a:pt x="1592738" y="1850708"/>
                </a:cubicBezTo>
                <a:cubicBezTo>
                  <a:pt x="1604149" y="1854518"/>
                  <a:pt x="1607001" y="1837373"/>
                  <a:pt x="1612707" y="1828800"/>
                </a:cubicBezTo>
                <a:cubicBezTo>
                  <a:pt x="1640282" y="1790700"/>
                  <a:pt x="1656448" y="1745933"/>
                  <a:pt x="1681171" y="1705928"/>
                </a:cubicBezTo>
                <a:cubicBezTo>
                  <a:pt x="1685925" y="1697355"/>
                  <a:pt x="1689729" y="1689735"/>
                  <a:pt x="1701139" y="1684973"/>
                </a:cubicBezTo>
                <a:cubicBezTo>
                  <a:pt x="1718255" y="1677353"/>
                  <a:pt x="1707795" y="1656398"/>
                  <a:pt x="1718255" y="1643063"/>
                </a:cubicBezTo>
                <a:cubicBezTo>
                  <a:pt x="1733470" y="1623060"/>
                  <a:pt x="1736322" y="1595438"/>
                  <a:pt x="1754389" y="1576388"/>
                </a:cubicBezTo>
                <a:cubicBezTo>
                  <a:pt x="1761045" y="1568768"/>
                  <a:pt x="1766751" y="1558290"/>
                  <a:pt x="1764849" y="1545908"/>
                </a:cubicBezTo>
                <a:cubicBezTo>
                  <a:pt x="1763898" y="1541145"/>
                  <a:pt x="1765800" y="1534478"/>
                  <a:pt x="1768652" y="1531620"/>
                </a:cubicBezTo>
                <a:cubicBezTo>
                  <a:pt x="1805737" y="1501140"/>
                  <a:pt x="1804786" y="1451610"/>
                  <a:pt x="1828558" y="1413510"/>
                </a:cubicBezTo>
                <a:cubicBezTo>
                  <a:pt x="1852331" y="1374458"/>
                  <a:pt x="1868496" y="1329690"/>
                  <a:pt x="1893219" y="1291590"/>
                </a:cubicBezTo>
                <a:cubicBezTo>
                  <a:pt x="1920795" y="1248728"/>
                  <a:pt x="1941714" y="1203960"/>
                  <a:pt x="1966437" y="1160145"/>
                </a:cubicBezTo>
                <a:cubicBezTo>
                  <a:pt x="1989258" y="1120140"/>
                  <a:pt x="2010178" y="1077278"/>
                  <a:pt x="2032999" y="1037273"/>
                </a:cubicBezTo>
                <a:cubicBezTo>
                  <a:pt x="2077691" y="956310"/>
                  <a:pt x="2123334" y="876300"/>
                  <a:pt x="2168026" y="796290"/>
                </a:cubicBezTo>
                <a:cubicBezTo>
                  <a:pt x="2173731" y="786765"/>
                  <a:pt x="2178485" y="778193"/>
                  <a:pt x="2190847" y="774383"/>
                </a:cubicBezTo>
                <a:cubicBezTo>
                  <a:pt x="2206061" y="770573"/>
                  <a:pt x="2208914" y="755333"/>
                  <a:pt x="2210816" y="741998"/>
                </a:cubicBezTo>
                <a:cubicBezTo>
                  <a:pt x="2213668" y="716280"/>
                  <a:pt x="2225079" y="695325"/>
                  <a:pt x="2244096" y="678180"/>
                </a:cubicBezTo>
                <a:cubicBezTo>
                  <a:pt x="2250753" y="685800"/>
                  <a:pt x="2238391" y="689610"/>
                  <a:pt x="2243146" y="699135"/>
                </a:cubicBezTo>
                <a:cubicBezTo>
                  <a:pt x="2326824" y="671513"/>
                  <a:pt x="2390533" y="716280"/>
                  <a:pt x="2452341" y="762953"/>
                </a:cubicBezTo>
                <a:cubicBezTo>
                  <a:pt x="2470408" y="776288"/>
                  <a:pt x="2487524" y="791528"/>
                  <a:pt x="2504640" y="805815"/>
                </a:cubicBezTo>
                <a:cubicBezTo>
                  <a:pt x="2515100" y="814388"/>
                  <a:pt x="2516051" y="822960"/>
                  <a:pt x="2504640" y="830580"/>
                </a:cubicBezTo>
                <a:cubicBezTo>
                  <a:pt x="2479917" y="847725"/>
                  <a:pt x="2466605" y="870585"/>
                  <a:pt x="2454243" y="899160"/>
                </a:cubicBezTo>
                <a:cubicBezTo>
                  <a:pt x="2433323" y="946785"/>
                  <a:pt x="2402895" y="989648"/>
                  <a:pt x="2376270" y="1034415"/>
                </a:cubicBezTo>
                <a:cubicBezTo>
                  <a:pt x="2351547" y="1076325"/>
                  <a:pt x="2332529" y="1121093"/>
                  <a:pt x="2305904" y="1162050"/>
                </a:cubicBezTo>
                <a:cubicBezTo>
                  <a:pt x="2298297" y="1174433"/>
                  <a:pt x="2294494" y="1189673"/>
                  <a:pt x="2291641" y="1204913"/>
                </a:cubicBezTo>
                <a:cubicBezTo>
                  <a:pt x="2284985" y="1235393"/>
                  <a:pt x="2265967" y="1261110"/>
                  <a:pt x="2258360" y="1290638"/>
                </a:cubicBezTo>
                <a:cubicBezTo>
                  <a:pt x="2256458" y="1297305"/>
                  <a:pt x="2252655" y="1303973"/>
                  <a:pt x="2256458" y="1310640"/>
                </a:cubicBezTo>
                <a:cubicBezTo>
                  <a:pt x="2264065" y="1323023"/>
                  <a:pt x="2256458" y="1330643"/>
                  <a:pt x="2248851" y="1336358"/>
                </a:cubicBezTo>
                <a:cubicBezTo>
                  <a:pt x="2229833" y="1348740"/>
                  <a:pt x="2219373" y="1363980"/>
                  <a:pt x="2219373" y="1387793"/>
                </a:cubicBezTo>
                <a:cubicBezTo>
                  <a:pt x="2219373" y="1398270"/>
                  <a:pt x="2210816" y="1408748"/>
                  <a:pt x="2205110" y="1419225"/>
                </a:cubicBezTo>
                <a:cubicBezTo>
                  <a:pt x="2181338" y="1461135"/>
                  <a:pt x="2155664" y="1502093"/>
                  <a:pt x="2135695" y="1546860"/>
                </a:cubicBezTo>
                <a:cubicBezTo>
                  <a:pt x="2117628" y="1586865"/>
                  <a:pt x="2089102" y="1623060"/>
                  <a:pt x="2071035" y="1664018"/>
                </a:cubicBezTo>
                <a:cubicBezTo>
                  <a:pt x="2041557" y="1730693"/>
                  <a:pt x="1998767" y="1790700"/>
                  <a:pt x="1976897" y="1860233"/>
                </a:cubicBezTo>
                <a:cubicBezTo>
                  <a:pt x="1972142" y="1874520"/>
                  <a:pt x="1962634" y="1886903"/>
                  <a:pt x="1955977" y="1900238"/>
                </a:cubicBezTo>
                <a:cubicBezTo>
                  <a:pt x="1953125" y="1905953"/>
                  <a:pt x="1947419" y="1912620"/>
                  <a:pt x="1954076" y="1918335"/>
                </a:cubicBezTo>
                <a:cubicBezTo>
                  <a:pt x="1958830" y="1923098"/>
                  <a:pt x="1964535" y="1920240"/>
                  <a:pt x="1971192" y="1918335"/>
                </a:cubicBezTo>
                <a:cubicBezTo>
                  <a:pt x="2057722" y="1893570"/>
                  <a:pt x="2140450" y="1856423"/>
                  <a:pt x="2226981" y="1832610"/>
                </a:cubicBezTo>
                <a:cubicBezTo>
                  <a:pt x="2310659" y="1809750"/>
                  <a:pt x="2388632" y="1773555"/>
                  <a:pt x="2472310" y="1751648"/>
                </a:cubicBezTo>
                <a:cubicBezTo>
                  <a:pt x="2553135" y="1730693"/>
                  <a:pt x="2629206" y="1692593"/>
                  <a:pt x="2709081" y="1670685"/>
                </a:cubicBezTo>
                <a:cubicBezTo>
                  <a:pt x="2788005" y="1648778"/>
                  <a:pt x="2862174" y="1613535"/>
                  <a:pt x="2941098" y="1590675"/>
                </a:cubicBezTo>
                <a:cubicBezTo>
                  <a:pt x="2974379" y="1581150"/>
                  <a:pt x="3008611" y="1575435"/>
                  <a:pt x="3038088" y="1558290"/>
                </a:cubicBezTo>
                <a:cubicBezTo>
                  <a:pt x="3078026" y="1535430"/>
                  <a:pt x="3124619" y="1531620"/>
                  <a:pt x="3163606" y="1507808"/>
                </a:cubicBezTo>
                <a:cubicBezTo>
                  <a:pt x="3177869" y="1499235"/>
                  <a:pt x="3198789" y="1499235"/>
                  <a:pt x="3216855" y="1497330"/>
                </a:cubicBezTo>
                <a:cubicBezTo>
                  <a:pt x="3223511" y="1496378"/>
                  <a:pt x="3231119" y="1497330"/>
                  <a:pt x="3235873" y="1494473"/>
                </a:cubicBezTo>
                <a:cubicBezTo>
                  <a:pt x="3273909" y="1465898"/>
                  <a:pt x="3322404" y="1461135"/>
                  <a:pt x="3364243" y="1442085"/>
                </a:cubicBezTo>
                <a:cubicBezTo>
                  <a:pt x="3384212" y="1432560"/>
                  <a:pt x="3411787" y="1429703"/>
                  <a:pt x="3436511" y="1429703"/>
                </a:cubicBezTo>
                <a:cubicBezTo>
                  <a:pt x="3446020" y="1429703"/>
                  <a:pt x="3446970" y="1434465"/>
                  <a:pt x="3446970" y="1442085"/>
                </a:cubicBezTo>
                <a:cubicBezTo>
                  <a:pt x="3449823" y="1532573"/>
                  <a:pt x="3453627" y="1624013"/>
                  <a:pt x="3455528" y="1714500"/>
                </a:cubicBezTo>
                <a:cubicBezTo>
                  <a:pt x="3456479" y="1741170"/>
                  <a:pt x="3428903" y="1744028"/>
                  <a:pt x="3412738" y="1746885"/>
                </a:cubicBezTo>
                <a:cubicBezTo>
                  <a:pt x="3383261" y="1751648"/>
                  <a:pt x="3356636" y="1761173"/>
                  <a:pt x="3332864" y="1780223"/>
                </a:cubicBezTo>
                <a:cubicBezTo>
                  <a:pt x="3322404" y="1788795"/>
                  <a:pt x="3310042" y="1804035"/>
                  <a:pt x="3291976" y="1789748"/>
                </a:cubicBezTo>
                <a:cubicBezTo>
                  <a:pt x="3291025" y="1788795"/>
                  <a:pt x="3286270" y="1791653"/>
                  <a:pt x="3282467" y="1792605"/>
                </a:cubicBezTo>
                <a:cubicBezTo>
                  <a:pt x="3235873" y="1811655"/>
                  <a:pt x="3188329" y="1826895"/>
                  <a:pt x="3138882" y="1836420"/>
                </a:cubicBezTo>
                <a:cubicBezTo>
                  <a:pt x="3124619" y="1839278"/>
                  <a:pt x="3109405" y="1844040"/>
                  <a:pt x="3102749" y="1860233"/>
                </a:cubicBezTo>
                <a:cubicBezTo>
                  <a:pt x="3097994" y="1870710"/>
                  <a:pt x="3088485" y="1864043"/>
                  <a:pt x="3081829" y="1865948"/>
                </a:cubicBezTo>
                <a:cubicBezTo>
                  <a:pt x="3074222" y="1868805"/>
                  <a:pt x="3061860" y="1865948"/>
                  <a:pt x="3060910" y="1875473"/>
                </a:cubicBezTo>
                <a:cubicBezTo>
                  <a:pt x="3059959" y="1882140"/>
                  <a:pt x="3067566" y="1888808"/>
                  <a:pt x="3075173" y="1893570"/>
                </a:cubicBezTo>
                <a:cubicBezTo>
                  <a:pt x="3054253" y="1887855"/>
                  <a:pt x="3038088" y="1904048"/>
                  <a:pt x="3016218" y="1901190"/>
                </a:cubicBezTo>
                <a:cubicBezTo>
                  <a:pt x="2994348" y="1898333"/>
                  <a:pt x="2969624" y="1906905"/>
                  <a:pt x="2947754" y="1913573"/>
                </a:cubicBezTo>
                <a:cubicBezTo>
                  <a:pt x="2877388" y="1936433"/>
                  <a:pt x="2808924" y="1964055"/>
                  <a:pt x="2738558" y="1984058"/>
                </a:cubicBezTo>
                <a:cubicBezTo>
                  <a:pt x="2670095" y="2004060"/>
                  <a:pt x="2605434" y="2033588"/>
                  <a:pt x="2536970" y="2051685"/>
                </a:cubicBezTo>
                <a:cubicBezTo>
                  <a:pt x="2451390" y="2073593"/>
                  <a:pt x="2376270" y="2118360"/>
                  <a:pt x="2295445" y="2147888"/>
                </a:cubicBezTo>
                <a:cubicBezTo>
                  <a:pt x="2265967" y="2158365"/>
                  <a:pt x="2241244" y="2175510"/>
                  <a:pt x="2212717" y="2186940"/>
                </a:cubicBezTo>
                <a:cubicBezTo>
                  <a:pt x="2199405" y="2192655"/>
                  <a:pt x="2187043" y="2202180"/>
                  <a:pt x="2170878" y="2190750"/>
                </a:cubicBezTo>
                <a:cubicBezTo>
                  <a:pt x="2166124" y="2186940"/>
                  <a:pt x="2152811" y="2189798"/>
                  <a:pt x="2145204" y="2196465"/>
                </a:cubicBezTo>
                <a:cubicBezTo>
                  <a:pt x="2116677" y="2225040"/>
                  <a:pt x="2077691" y="2224088"/>
                  <a:pt x="2042508" y="2232660"/>
                </a:cubicBezTo>
                <a:cubicBezTo>
                  <a:pt x="2012080" y="2240280"/>
                  <a:pt x="1983553" y="2253615"/>
                  <a:pt x="1955026" y="2266950"/>
                </a:cubicBezTo>
                <a:cubicBezTo>
                  <a:pt x="1944567" y="2271713"/>
                  <a:pt x="1945518" y="2280285"/>
                  <a:pt x="1955026" y="2288858"/>
                </a:cubicBezTo>
                <a:cubicBezTo>
                  <a:pt x="1970241" y="2304098"/>
                  <a:pt x="1987357" y="2315528"/>
                  <a:pt x="2003522" y="2327910"/>
                </a:cubicBezTo>
                <a:cubicBezTo>
                  <a:pt x="2059624" y="2373630"/>
                  <a:pt x="2115727" y="2420303"/>
                  <a:pt x="2172780" y="2465070"/>
                </a:cubicBezTo>
                <a:cubicBezTo>
                  <a:pt x="2264065" y="2537460"/>
                  <a:pt x="2358203" y="2607945"/>
                  <a:pt x="2447587" y="2682240"/>
                </a:cubicBezTo>
                <a:cubicBezTo>
                  <a:pt x="2485622" y="2713673"/>
                  <a:pt x="2526510" y="2741295"/>
                  <a:pt x="2564546" y="2772728"/>
                </a:cubicBezTo>
                <a:cubicBezTo>
                  <a:pt x="2630157" y="2827973"/>
                  <a:pt x="2701474" y="2877503"/>
                  <a:pt x="2769938" y="2930843"/>
                </a:cubicBezTo>
                <a:cubicBezTo>
                  <a:pt x="2812728" y="2964180"/>
                  <a:pt x="2855518" y="2997518"/>
                  <a:pt x="2898308" y="3029903"/>
                </a:cubicBezTo>
                <a:cubicBezTo>
                  <a:pt x="2937294" y="3058478"/>
                  <a:pt x="2974379" y="3090863"/>
                  <a:pt x="3015267" y="3115628"/>
                </a:cubicBezTo>
                <a:cubicBezTo>
                  <a:pt x="3048548" y="3135630"/>
                  <a:pt x="3074222" y="3163253"/>
                  <a:pt x="3103700" y="3187065"/>
                </a:cubicBezTo>
                <a:cubicBezTo>
                  <a:pt x="3117012" y="3197543"/>
                  <a:pt x="3134128" y="3198495"/>
                  <a:pt x="3144588" y="3208973"/>
                </a:cubicBezTo>
                <a:cubicBezTo>
                  <a:pt x="3172164" y="3236595"/>
                  <a:pt x="3203543" y="3257550"/>
                  <a:pt x="3232070" y="3284220"/>
                </a:cubicBezTo>
                <a:cubicBezTo>
                  <a:pt x="3249186" y="3300413"/>
                  <a:pt x="3267252" y="3315653"/>
                  <a:pt x="3283418" y="3338513"/>
                </a:cubicBezTo>
                <a:cubicBezTo>
                  <a:pt x="3272007" y="3333750"/>
                  <a:pt x="3265351" y="3337560"/>
                  <a:pt x="3258694" y="3342323"/>
                </a:cubicBezTo>
                <a:cubicBezTo>
                  <a:pt x="3213052" y="3373755"/>
                  <a:pt x="3167409" y="3405188"/>
                  <a:pt x="3121767" y="3435668"/>
                </a:cubicBezTo>
                <a:cubicBezTo>
                  <a:pt x="3095142" y="3453765"/>
                  <a:pt x="3068517" y="3470910"/>
                  <a:pt x="3041892" y="3489008"/>
                </a:cubicBezTo>
                <a:cubicBezTo>
                  <a:pt x="3031432" y="3496628"/>
                  <a:pt x="3022874" y="3495675"/>
                  <a:pt x="3012414" y="3489008"/>
                </a:cubicBezTo>
                <a:cubicBezTo>
                  <a:pt x="2989593" y="3475673"/>
                  <a:pt x="2971526" y="3457575"/>
                  <a:pt x="2948705" y="3443288"/>
                </a:cubicBezTo>
                <a:cubicBezTo>
                  <a:pt x="2932540" y="3433763"/>
                  <a:pt x="2917326" y="3425190"/>
                  <a:pt x="2900209" y="3417570"/>
                </a:cubicBezTo>
                <a:cubicBezTo>
                  <a:pt x="2885946" y="3411855"/>
                  <a:pt x="2866928" y="3409950"/>
                  <a:pt x="2867879" y="3385185"/>
                </a:cubicBezTo>
                <a:cubicBezTo>
                  <a:pt x="2867879" y="3378518"/>
                  <a:pt x="2855518" y="3369945"/>
                  <a:pt x="2846960" y="3365183"/>
                </a:cubicBezTo>
                <a:cubicBezTo>
                  <a:pt x="2823188" y="3354705"/>
                  <a:pt x="2804170" y="3337560"/>
                  <a:pt x="2787054" y="3320415"/>
                </a:cubicBezTo>
                <a:cubicBezTo>
                  <a:pt x="2760429" y="3294698"/>
                  <a:pt x="2730951" y="3271838"/>
                  <a:pt x="2695768" y="3259455"/>
                </a:cubicBezTo>
                <a:cubicBezTo>
                  <a:pt x="2687210" y="3256598"/>
                  <a:pt x="2685309" y="3248978"/>
                  <a:pt x="2680554" y="3245168"/>
                </a:cubicBezTo>
                <a:cubicBezTo>
                  <a:pt x="2674849" y="3240405"/>
                  <a:pt x="2670095" y="3230880"/>
                  <a:pt x="2660586" y="3232785"/>
                </a:cubicBezTo>
                <a:cubicBezTo>
                  <a:pt x="2651077" y="3234690"/>
                  <a:pt x="2659635" y="3247073"/>
                  <a:pt x="2651077" y="3251835"/>
                </a:cubicBezTo>
                <a:cubicBezTo>
                  <a:pt x="2639666" y="3239453"/>
                  <a:pt x="2618747" y="3224213"/>
                  <a:pt x="2617796" y="3217545"/>
                </a:cubicBezTo>
                <a:cubicBezTo>
                  <a:pt x="2613041" y="3187065"/>
                  <a:pt x="2586416" y="3181350"/>
                  <a:pt x="2570251" y="3166110"/>
                </a:cubicBezTo>
                <a:cubicBezTo>
                  <a:pt x="2551234" y="3148013"/>
                  <a:pt x="2533167" y="3128010"/>
                  <a:pt x="2508444" y="3114675"/>
                </a:cubicBezTo>
                <a:cubicBezTo>
                  <a:pt x="2485622" y="3103245"/>
                  <a:pt x="2469457" y="3081338"/>
                  <a:pt x="2448537" y="3065145"/>
                </a:cubicBezTo>
                <a:cubicBezTo>
                  <a:pt x="2383877" y="3013710"/>
                  <a:pt x="2318266" y="2962275"/>
                  <a:pt x="2252655" y="2912745"/>
                </a:cubicBezTo>
                <a:cubicBezTo>
                  <a:pt x="2212717" y="2883218"/>
                  <a:pt x="2179436" y="2845118"/>
                  <a:pt x="2136646" y="2819400"/>
                </a:cubicBezTo>
                <a:cubicBezTo>
                  <a:pt x="2059624" y="2773680"/>
                  <a:pt x="1993062" y="2712720"/>
                  <a:pt x="1912236" y="2672715"/>
                </a:cubicBezTo>
                <a:cubicBezTo>
                  <a:pt x="1891317" y="2662238"/>
                  <a:pt x="1876103" y="2643188"/>
                  <a:pt x="1856134" y="2631758"/>
                </a:cubicBezTo>
                <a:cubicBezTo>
                  <a:pt x="1852331" y="2629853"/>
                  <a:pt x="1853281" y="2608898"/>
                  <a:pt x="1842822" y="2606040"/>
                </a:cubicBezTo>
                <a:cubicBezTo>
                  <a:pt x="1807639" y="2596515"/>
                  <a:pt x="1792425" y="2558415"/>
                  <a:pt x="1756291" y="2551748"/>
                </a:cubicBezTo>
                <a:cubicBezTo>
                  <a:pt x="1752487" y="2550795"/>
                  <a:pt x="1747733" y="2546985"/>
                  <a:pt x="1746782" y="2544128"/>
                </a:cubicBezTo>
                <a:cubicBezTo>
                  <a:pt x="1740126" y="2508885"/>
                  <a:pt x="1700188" y="2506980"/>
                  <a:pt x="1683072" y="2481263"/>
                </a:cubicBezTo>
                <a:cubicBezTo>
                  <a:pt x="1680220" y="2476500"/>
                  <a:pt x="1672613" y="2471738"/>
                  <a:pt x="1665005" y="2474595"/>
                </a:cubicBezTo>
                <a:cubicBezTo>
                  <a:pt x="1656448" y="2478405"/>
                  <a:pt x="1656448" y="2487930"/>
                  <a:pt x="1655497" y="2496503"/>
                </a:cubicBezTo>
                <a:cubicBezTo>
                  <a:pt x="1653595" y="2546985"/>
                  <a:pt x="1663104" y="2597468"/>
                  <a:pt x="1666907" y="2646998"/>
                </a:cubicBezTo>
                <a:cubicBezTo>
                  <a:pt x="1675465" y="2733675"/>
                  <a:pt x="1684974" y="2820353"/>
                  <a:pt x="1695434" y="2907983"/>
                </a:cubicBezTo>
                <a:cubicBezTo>
                  <a:pt x="1703992" y="2979420"/>
                  <a:pt x="1710648" y="3051810"/>
                  <a:pt x="1722059" y="3123248"/>
                </a:cubicBezTo>
                <a:cubicBezTo>
                  <a:pt x="1731568" y="3185160"/>
                  <a:pt x="1733470" y="3248978"/>
                  <a:pt x="1742027" y="3310890"/>
                </a:cubicBezTo>
                <a:cubicBezTo>
                  <a:pt x="1749635" y="3369945"/>
                  <a:pt x="1748684" y="3429953"/>
                  <a:pt x="1769603" y="3487103"/>
                </a:cubicBezTo>
                <a:cubicBezTo>
                  <a:pt x="1770554" y="3489008"/>
                  <a:pt x="1770554" y="3489960"/>
                  <a:pt x="1770554" y="3491865"/>
                </a:cubicBezTo>
                <a:cubicBezTo>
                  <a:pt x="1766751" y="3536633"/>
                  <a:pt x="1786719" y="3579495"/>
                  <a:pt x="1785768" y="3623310"/>
                </a:cubicBezTo>
                <a:cubicBezTo>
                  <a:pt x="1784817" y="3665220"/>
                  <a:pt x="1800032" y="3703320"/>
                  <a:pt x="1803835" y="3743325"/>
                </a:cubicBezTo>
                <a:cubicBezTo>
                  <a:pt x="1805737" y="3769995"/>
                  <a:pt x="1817148" y="3797618"/>
                  <a:pt x="1814295" y="3820478"/>
                </a:cubicBezTo>
                <a:cubicBezTo>
                  <a:pt x="1810491" y="3854768"/>
                  <a:pt x="1821902" y="3889058"/>
                  <a:pt x="1810491" y="3920490"/>
                </a:cubicBezTo>
                <a:cubicBezTo>
                  <a:pt x="1804786" y="3903345"/>
                  <a:pt x="1804786" y="3903345"/>
                  <a:pt x="1774358" y="3897630"/>
                </a:cubicBezTo>
                <a:cubicBezTo>
                  <a:pt x="1700188" y="3882390"/>
                  <a:pt x="1626970" y="3867150"/>
                  <a:pt x="1552801" y="3851910"/>
                </a:cubicBezTo>
                <a:cubicBezTo>
                  <a:pt x="1509060" y="3843338"/>
                  <a:pt x="1510962" y="3842385"/>
                  <a:pt x="1502404" y="3797618"/>
                </a:cubicBezTo>
                <a:cubicBezTo>
                  <a:pt x="1494797" y="3758565"/>
                  <a:pt x="1501453" y="3716655"/>
                  <a:pt x="1476730" y="3681413"/>
                </a:cubicBezTo>
                <a:cubicBezTo>
                  <a:pt x="1490993" y="3657600"/>
                  <a:pt x="1481484" y="3632835"/>
                  <a:pt x="1478631" y="3609023"/>
                </a:cubicBezTo>
                <a:cubicBezTo>
                  <a:pt x="1473877" y="3563303"/>
                  <a:pt x="1469123" y="3517583"/>
                  <a:pt x="1463417" y="3470910"/>
                </a:cubicBezTo>
                <a:cubicBezTo>
                  <a:pt x="1462466" y="3464243"/>
                  <a:pt x="1461515" y="3456623"/>
                  <a:pt x="1457712" y="3451860"/>
                </a:cubicBezTo>
                <a:cubicBezTo>
                  <a:pt x="1447252" y="3440430"/>
                  <a:pt x="1445350" y="3429953"/>
                  <a:pt x="1447252" y="3414713"/>
                </a:cubicBezTo>
                <a:cubicBezTo>
                  <a:pt x="1450105" y="3397568"/>
                  <a:pt x="1443449" y="3394710"/>
                  <a:pt x="1423480" y="3404235"/>
                </a:cubicBezTo>
                <a:cubicBezTo>
                  <a:pt x="1422529" y="3387090"/>
                  <a:pt x="1432989" y="3369945"/>
                  <a:pt x="1418725" y="3355658"/>
                </a:cubicBezTo>
                <a:cubicBezTo>
                  <a:pt x="1442498" y="3340418"/>
                  <a:pt x="1429185" y="3318510"/>
                  <a:pt x="1428234" y="3299460"/>
                </a:cubicBezTo>
                <a:cubicBezTo>
                  <a:pt x="1422529" y="3214688"/>
                  <a:pt x="1414922" y="3129915"/>
                  <a:pt x="1408266" y="3045143"/>
                </a:cubicBezTo>
                <a:cubicBezTo>
                  <a:pt x="1407315" y="3036570"/>
                  <a:pt x="1406364" y="3026093"/>
                  <a:pt x="1398757" y="3023235"/>
                </a:cubicBezTo>
                <a:cubicBezTo>
                  <a:pt x="1388297" y="3019425"/>
                  <a:pt x="1384493" y="3030855"/>
                  <a:pt x="1381641" y="3037523"/>
                </a:cubicBezTo>
                <a:cubicBezTo>
                  <a:pt x="1363574" y="3070860"/>
                  <a:pt x="1344556" y="3105150"/>
                  <a:pt x="1328391" y="3140393"/>
                </a:cubicBezTo>
                <a:cubicBezTo>
                  <a:pt x="1308422" y="3186113"/>
                  <a:pt x="1279896" y="3228975"/>
                  <a:pt x="1260878" y="3275648"/>
                </a:cubicBezTo>
                <a:cubicBezTo>
                  <a:pt x="1234253" y="3341370"/>
                  <a:pt x="1194316" y="3400425"/>
                  <a:pt x="1167691" y="3467100"/>
                </a:cubicBezTo>
                <a:cubicBezTo>
                  <a:pt x="1149624" y="3512820"/>
                  <a:pt x="1122048" y="3554730"/>
                  <a:pt x="1100178" y="3599498"/>
                </a:cubicBezTo>
                <a:cubicBezTo>
                  <a:pt x="1088767" y="3621405"/>
                  <a:pt x="1076406" y="3643313"/>
                  <a:pt x="1068799" y="3667125"/>
                </a:cubicBezTo>
                <a:cubicBezTo>
                  <a:pt x="1060241" y="3693795"/>
                  <a:pt x="1045026" y="3715703"/>
                  <a:pt x="1031714" y="3738563"/>
                </a:cubicBezTo>
                <a:cubicBezTo>
                  <a:pt x="1022205" y="3754755"/>
                  <a:pt x="1016500" y="3771900"/>
                  <a:pt x="1010794" y="3789045"/>
                </a:cubicBezTo>
                <a:cubicBezTo>
                  <a:pt x="1006040" y="3803333"/>
                  <a:pt x="1000335" y="3814763"/>
                  <a:pt x="989875" y="3825240"/>
                </a:cubicBezTo>
                <a:cubicBezTo>
                  <a:pt x="978464" y="3836670"/>
                  <a:pt x="973710" y="3851910"/>
                  <a:pt x="968004" y="3867150"/>
                </a:cubicBezTo>
                <a:cubicBezTo>
                  <a:pt x="962299" y="3884295"/>
                  <a:pt x="957545" y="3901440"/>
                  <a:pt x="945183" y="3914775"/>
                </a:cubicBezTo>
                <a:cubicBezTo>
                  <a:pt x="934723" y="3926205"/>
                  <a:pt x="926165" y="3936683"/>
                  <a:pt x="927116" y="3953828"/>
                </a:cubicBezTo>
                <a:cubicBezTo>
                  <a:pt x="928067" y="3968115"/>
                  <a:pt x="909049" y="3974783"/>
                  <a:pt x="905246" y="3982403"/>
                </a:cubicBezTo>
                <a:cubicBezTo>
                  <a:pt x="896688" y="4001453"/>
                  <a:pt x="880523" y="4012883"/>
                  <a:pt x="871014" y="4027170"/>
                </a:cubicBezTo>
                <a:cubicBezTo>
                  <a:pt x="839634" y="3996690"/>
                  <a:pt x="808255" y="3965258"/>
                  <a:pt x="776876" y="3933825"/>
                </a:cubicBezTo>
                <a:cubicBezTo>
                  <a:pt x="740742" y="3896678"/>
                  <a:pt x="704608" y="3859530"/>
                  <a:pt x="667524" y="3823335"/>
                </a:cubicBezTo>
                <a:cubicBezTo>
                  <a:pt x="658015" y="3813810"/>
                  <a:pt x="663720" y="3806190"/>
                  <a:pt x="666573" y="3798570"/>
                </a:cubicBezTo>
                <a:cubicBezTo>
                  <a:pt x="684640" y="3756660"/>
                  <a:pt x="707461" y="3716655"/>
                  <a:pt x="716019" y="3669983"/>
                </a:cubicBezTo>
                <a:cubicBezTo>
                  <a:pt x="717921" y="3656648"/>
                  <a:pt x="735037" y="3656648"/>
                  <a:pt x="741693" y="3643313"/>
                </a:cubicBezTo>
                <a:cubicBezTo>
                  <a:pt x="764514" y="3598545"/>
                  <a:pt x="780679" y="3550920"/>
                  <a:pt x="812059" y="3509963"/>
                </a:cubicBezTo>
                <a:cubicBezTo>
                  <a:pt x="819666" y="3500438"/>
                  <a:pt x="821568" y="3489008"/>
                  <a:pt x="821568" y="3476625"/>
                </a:cubicBezTo>
                <a:cubicBezTo>
                  <a:pt x="821568" y="3469005"/>
                  <a:pt x="819666" y="3462338"/>
                  <a:pt x="828224" y="3456623"/>
                </a:cubicBezTo>
                <a:cubicBezTo>
                  <a:pt x="833929" y="3452813"/>
                  <a:pt x="839634" y="3443288"/>
                  <a:pt x="838684" y="3438525"/>
                </a:cubicBezTo>
                <a:cubicBezTo>
                  <a:pt x="835831" y="3427095"/>
                  <a:pt x="824420" y="3438525"/>
                  <a:pt x="816813" y="3433763"/>
                </a:cubicBezTo>
                <a:cubicBezTo>
                  <a:pt x="859603" y="3386138"/>
                  <a:pt x="893835" y="3331845"/>
                  <a:pt x="920460" y="3274695"/>
                </a:cubicBezTo>
                <a:cubicBezTo>
                  <a:pt x="940429" y="3231833"/>
                  <a:pt x="964201" y="3189923"/>
                  <a:pt x="985120" y="3147060"/>
                </a:cubicBezTo>
                <a:cubicBezTo>
                  <a:pt x="1019352" y="3077528"/>
                  <a:pt x="1055486" y="3008948"/>
                  <a:pt x="1089718" y="2939415"/>
                </a:cubicBezTo>
                <a:cubicBezTo>
                  <a:pt x="1122048" y="2875598"/>
                  <a:pt x="1147722" y="2809875"/>
                  <a:pt x="1173396" y="2743200"/>
                </a:cubicBezTo>
                <a:cubicBezTo>
                  <a:pt x="1188611" y="2702243"/>
                  <a:pt x="1200972" y="2660333"/>
                  <a:pt x="1219990" y="2621280"/>
                </a:cubicBezTo>
                <a:cubicBezTo>
                  <a:pt x="1225695" y="2608898"/>
                  <a:pt x="1227597" y="2593658"/>
                  <a:pt x="1245664" y="2590800"/>
                </a:cubicBezTo>
                <a:cubicBezTo>
                  <a:pt x="1253271" y="2589848"/>
                  <a:pt x="1252320" y="2579370"/>
                  <a:pt x="1253271" y="2573655"/>
                </a:cubicBezTo>
                <a:cubicBezTo>
                  <a:pt x="1255173" y="2550795"/>
                  <a:pt x="1266583" y="2532698"/>
                  <a:pt x="1277994" y="2514600"/>
                </a:cubicBezTo>
                <a:cubicBezTo>
                  <a:pt x="1281798" y="2507933"/>
                  <a:pt x="1286552" y="2501265"/>
                  <a:pt x="1281798" y="2493645"/>
                </a:cubicBezTo>
                <a:cubicBezTo>
                  <a:pt x="1277043" y="2486025"/>
                  <a:pt x="1268485" y="2486025"/>
                  <a:pt x="1260878" y="2487930"/>
                </a:cubicBezTo>
                <a:cubicBezTo>
                  <a:pt x="1236155" y="2493645"/>
                  <a:pt x="1213334" y="2505075"/>
                  <a:pt x="1185758" y="2499360"/>
                </a:cubicBezTo>
                <a:cubicBezTo>
                  <a:pt x="1172445" y="2496503"/>
                  <a:pt x="1165789" y="2517458"/>
                  <a:pt x="1149624" y="2521268"/>
                </a:cubicBezTo>
                <a:cubicBezTo>
                  <a:pt x="1110638" y="2529840"/>
                  <a:pt x="1072602" y="2540318"/>
                  <a:pt x="1035517" y="2556510"/>
                </a:cubicBezTo>
                <a:cubicBezTo>
                  <a:pt x="1028861" y="2559368"/>
                  <a:pt x="1022205" y="2558415"/>
                  <a:pt x="1015549" y="2555558"/>
                </a:cubicBezTo>
                <a:cubicBezTo>
                  <a:pt x="1009843" y="2552700"/>
                  <a:pt x="1002236" y="2552700"/>
                  <a:pt x="999384" y="2557463"/>
                </a:cubicBezTo>
                <a:cubicBezTo>
                  <a:pt x="972759" y="2589848"/>
                  <a:pt x="931871" y="2587943"/>
                  <a:pt x="896688" y="2600325"/>
                </a:cubicBezTo>
                <a:cubicBezTo>
                  <a:pt x="858652" y="2613660"/>
                  <a:pt x="820617" y="2634615"/>
                  <a:pt x="779728" y="2635568"/>
                </a:cubicBezTo>
                <a:cubicBezTo>
                  <a:pt x="740742" y="2636520"/>
                  <a:pt x="708412" y="2655570"/>
                  <a:pt x="672278" y="2664143"/>
                </a:cubicBezTo>
                <a:cubicBezTo>
                  <a:pt x="602863" y="2681288"/>
                  <a:pt x="535350" y="2705100"/>
                  <a:pt x="464984" y="2720340"/>
                </a:cubicBezTo>
                <a:cubicBezTo>
                  <a:pt x="381306" y="2737485"/>
                  <a:pt x="300481" y="2768918"/>
                  <a:pt x="216803" y="2780348"/>
                </a:cubicBezTo>
                <a:cubicBezTo>
                  <a:pt x="173062" y="2786063"/>
                  <a:pt x="132173" y="2808923"/>
                  <a:pt x="87482" y="2807018"/>
                </a:cubicBezTo>
                <a:cubicBezTo>
                  <a:pt x="88433" y="2799398"/>
                  <a:pt x="97941" y="2804160"/>
                  <a:pt x="98892" y="2796540"/>
                </a:cubicBezTo>
                <a:cubicBezTo>
                  <a:pt x="31379" y="2767013"/>
                  <a:pt x="24723" y="2701290"/>
                  <a:pt x="10460" y="2640330"/>
                </a:cubicBezTo>
                <a:cubicBezTo>
                  <a:pt x="5705" y="2620328"/>
                  <a:pt x="3804" y="2599373"/>
                  <a:pt x="0" y="2578418"/>
                </a:cubicBezTo>
                <a:cubicBezTo>
                  <a:pt x="0" y="2556510"/>
                  <a:pt x="0" y="2534603"/>
                  <a:pt x="0" y="2512695"/>
                </a:cubicBezTo>
                <a:cubicBezTo>
                  <a:pt x="19969" y="2514600"/>
                  <a:pt x="41839" y="2522220"/>
                  <a:pt x="59906" y="2516505"/>
                </a:cubicBezTo>
                <a:cubicBezTo>
                  <a:pt x="124566" y="2495550"/>
                  <a:pt x="189227" y="2477453"/>
                  <a:pt x="256740" y="2468880"/>
                </a:cubicBezTo>
                <a:cubicBezTo>
                  <a:pt x="306186" y="2462213"/>
                  <a:pt x="351829" y="2438400"/>
                  <a:pt x="400324" y="2426018"/>
                </a:cubicBezTo>
                <a:cubicBezTo>
                  <a:pt x="437409" y="2416493"/>
                  <a:pt x="470690" y="2397443"/>
                  <a:pt x="506823" y="2383155"/>
                </a:cubicBezTo>
                <a:cubicBezTo>
                  <a:pt x="536301" y="2370773"/>
                  <a:pt x="562926" y="2355533"/>
                  <a:pt x="596207" y="2346960"/>
                </a:cubicBezTo>
                <a:cubicBezTo>
                  <a:pt x="640899" y="2335530"/>
                  <a:pt x="684640" y="2319338"/>
                  <a:pt x="729331" y="2306955"/>
                </a:cubicBezTo>
                <a:cubicBezTo>
                  <a:pt x="824420" y="2282190"/>
                  <a:pt x="918558" y="2252663"/>
                  <a:pt x="1013647" y="2225040"/>
                </a:cubicBezTo>
                <a:cubicBezTo>
                  <a:pt x="1082111" y="2205038"/>
                  <a:pt x="1145821" y="2173605"/>
                  <a:pt x="1216186" y="2158365"/>
                </a:cubicBezTo>
                <a:cubicBezTo>
                  <a:pt x="1239008" y="2153603"/>
                  <a:pt x="1241860" y="2137410"/>
                  <a:pt x="1222842" y="2120265"/>
                </a:cubicBezTo>
                <a:cubicBezTo>
                  <a:pt x="1187660" y="2087880"/>
                  <a:pt x="1152477" y="2055495"/>
                  <a:pt x="1115392" y="2025968"/>
                </a:cubicBezTo>
                <a:cubicBezTo>
                  <a:pt x="1098276" y="2011680"/>
                  <a:pt x="1084964" y="1993583"/>
                  <a:pt x="1066897" y="1980248"/>
                </a:cubicBezTo>
                <a:cubicBezTo>
                  <a:pt x="1044075" y="1963103"/>
                  <a:pt x="1014598" y="1947863"/>
                  <a:pt x="1009843" y="1913573"/>
                </a:cubicBezTo>
                <a:cubicBezTo>
                  <a:pt x="1008892" y="1905953"/>
                  <a:pt x="1001285" y="1906905"/>
                  <a:pt x="995580" y="1905000"/>
                </a:cubicBezTo>
                <a:cubicBezTo>
                  <a:pt x="972759" y="1896428"/>
                  <a:pt x="953741" y="1884045"/>
                  <a:pt x="937576" y="1864995"/>
                </a:cubicBezTo>
                <a:cubicBezTo>
                  <a:pt x="918558" y="1842135"/>
                  <a:pt x="898590" y="1819275"/>
                  <a:pt x="867210" y="1810703"/>
                </a:cubicBezTo>
                <a:cubicBezTo>
                  <a:pt x="856750" y="1807845"/>
                  <a:pt x="848192" y="1800225"/>
                  <a:pt x="849143" y="1785938"/>
                </a:cubicBezTo>
                <a:cubicBezTo>
                  <a:pt x="850094" y="1776413"/>
                  <a:pt x="843438" y="1765935"/>
                  <a:pt x="836782" y="1765935"/>
                </a:cubicBezTo>
                <a:cubicBezTo>
                  <a:pt x="808255" y="1768793"/>
                  <a:pt x="791139" y="1747838"/>
                  <a:pt x="777827" y="1732598"/>
                </a:cubicBezTo>
                <a:cubicBezTo>
                  <a:pt x="731233" y="1679258"/>
                  <a:pt x="667524" y="1645920"/>
                  <a:pt x="621881" y="1589723"/>
                </a:cubicBezTo>
                <a:cubicBezTo>
                  <a:pt x="592403" y="1553528"/>
                  <a:pt x="551515" y="1526858"/>
                  <a:pt x="515381" y="1494473"/>
                </a:cubicBezTo>
                <a:cubicBezTo>
                  <a:pt x="446918" y="1432560"/>
                  <a:pt x="382257" y="1368743"/>
                  <a:pt x="313793" y="1306830"/>
                </a:cubicBezTo>
                <a:cubicBezTo>
                  <a:pt x="293825" y="1288733"/>
                  <a:pt x="278610" y="1266825"/>
                  <a:pt x="256740" y="1250633"/>
                </a:cubicBezTo>
                <a:cubicBezTo>
                  <a:pt x="227262" y="1227773"/>
                  <a:pt x="199687" y="1201103"/>
                  <a:pt x="180669" y="1167765"/>
                </a:cubicBezTo>
                <a:cubicBezTo>
                  <a:pt x="171160" y="1150620"/>
                  <a:pt x="159749" y="1139190"/>
                  <a:pt x="143584" y="1131570"/>
                </a:cubicBezTo>
                <a:cubicBezTo>
                  <a:pt x="116959" y="1120140"/>
                  <a:pt x="107450" y="1093470"/>
                  <a:pt x="86531" y="1076325"/>
                </a:cubicBezTo>
                <a:cubicBezTo>
                  <a:pt x="97941" y="1076325"/>
                  <a:pt x="98892" y="1089660"/>
                  <a:pt x="109352" y="1089660"/>
                </a:cubicBezTo>
                <a:cubicBezTo>
                  <a:pt x="114107" y="1087755"/>
                  <a:pt x="114107" y="1083945"/>
                  <a:pt x="113156" y="1081088"/>
                </a:cubicBezTo>
                <a:cubicBezTo>
                  <a:pt x="104598" y="1040130"/>
                  <a:pt x="116959" y="1004888"/>
                  <a:pt x="142633" y="973455"/>
                </a:cubicBezTo>
                <a:cubicBezTo>
                  <a:pt x="182571" y="924878"/>
                  <a:pt x="234869" y="891540"/>
                  <a:pt x="286217" y="856298"/>
                </a:cubicBezTo>
                <a:cubicBezTo>
                  <a:pt x="294775" y="849630"/>
                  <a:pt x="300481" y="856298"/>
                  <a:pt x="303333" y="863918"/>
                </a:cubicBezTo>
                <a:cubicBezTo>
                  <a:pt x="314744" y="899160"/>
                  <a:pt x="342320" y="921068"/>
                  <a:pt x="369896" y="943928"/>
                </a:cubicBezTo>
                <a:cubicBezTo>
                  <a:pt x="390815" y="961073"/>
                  <a:pt x="409833" y="980123"/>
                  <a:pt x="427900" y="1000125"/>
                </a:cubicBezTo>
                <a:cubicBezTo>
                  <a:pt x="491609" y="1068705"/>
                  <a:pt x="560073" y="1133475"/>
                  <a:pt x="636144" y="1188720"/>
                </a:cubicBezTo>
                <a:cubicBezTo>
                  <a:pt x="661818" y="1207770"/>
                  <a:pt x="683689" y="1231583"/>
                  <a:pt x="711264" y="1245870"/>
                </a:cubicBezTo>
                <a:cubicBezTo>
                  <a:pt x="736939" y="1259205"/>
                  <a:pt x="766416" y="1263015"/>
                  <a:pt x="776876" y="1296353"/>
                </a:cubicBezTo>
                <a:cubicBezTo>
                  <a:pt x="778778" y="1302068"/>
                  <a:pt x="786385" y="1305878"/>
                  <a:pt x="792090" y="1309688"/>
                </a:cubicBezTo>
                <a:cubicBezTo>
                  <a:pt x="816813" y="1323975"/>
                  <a:pt x="836782" y="1343025"/>
                  <a:pt x="857701" y="1362075"/>
                </a:cubicBezTo>
                <a:cubicBezTo>
                  <a:pt x="947085" y="1442085"/>
                  <a:pt x="1032665" y="1525905"/>
                  <a:pt x="1125852" y="1601153"/>
                </a:cubicBezTo>
                <a:cubicBezTo>
                  <a:pt x="1164838" y="1632585"/>
                  <a:pt x="1198119" y="1670685"/>
                  <a:pt x="1247566" y="1687830"/>
                </a:cubicBezTo>
                <a:cubicBezTo>
                  <a:pt x="1253271" y="1679258"/>
                  <a:pt x="1251369" y="1668780"/>
                  <a:pt x="1251369" y="1659255"/>
                </a:cubicBezTo>
                <a:cubicBezTo>
                  <a:pt x="1249467" y="1583055"/>
                  <a:pt x="1247566" y="1507808"/>
                  <a:pt x="1245664" y="1431608"/>
                </a:cubicBezTo>
                <a:cubicBezTo>
                  <a:pt x="1244713" y="1387793"/>
                  <a:pt x="1244713" y="1343978"/>
                  <a:pt x="1242811" y="1300163"/>
                </a:cubicBezTo>
                <a:cubicBezTo>
                  <a:pt x="1241860" y="1284923"/>
                  <a:pt x="1258976" y="1273493"/>
                  <a:pt x="1249467" y="1260158"/>
                </a:cubicBezTo>
                <a:cubicBezTo>
                  <a:pt x="1237106" y="1242060"/>
                  <a:pt x="1241860" y="1222058"/>
                  <a:pt x="1240909" y="1203008"/>
                </a:cubicBezTo>
                <a:cubicBezTo>
                  <a:pt x="1239008" y="1174433"/>
                  <a:pt x="1246615" y="1144905"/>
                  <a:pt x="1238057" y="1117283"/>
                </a:cubicBezTo>
                <a:cubicBezTo>
                  <a:pt x="1233302" y="1102043"/>
                  <a:pt x="1229499" y="1089660"/>
                  <a:pt x="1239008" y="1074420"/>
                </a:cubicBezTo>
                <a:cubicBezTo>
                  <a:pt x="1243762" y="1066800"/>
                  <a:pt x="1245664" y="1055370"/>
                  <a:pt x="1237106" y="1048703"/>
                </a:cubicBezTo>
                <a:cubicBezTo>
                  <a:pt x="1225695" y="1040130"/>
                  <a:pt x="1226646" y="1030605"/>
                  <a:pt x="1227597" y="1019175"/>
                </a:cubicBezTo>
                <a:cubicBezTo>
                  <a:pt x="1231400" y="935355"/>
                  <a:pt x="1216186" y="852488"/>
                  <a:pt x="1224744" y="768668"/>
                </a:cubicBezTo>
                <a:cubicBezTo>
                  <a:pt x="1229499" y="720090"/>
                  <a:pt x="1221892" y="669608"/>
                  <a:pt x="1220941" y="620078"/>
                </a:cubicBezTo>
                <a:cubicBezTo>
                  <a:pt x="1219990" y="495300"/>
                  <a:pt x="1224744" y="370523"/>
                  <a:pt x="1226646" y="245745"/>
                </a:cubicBezTo>
                <a:cubicBezTo>
                  <a:pt x="1227597" y="218122"/>
                  <a:pt x="1224744" y="188595"/>
                  <a:pt x="1234253" y="162878"/>
                </a:cubicBezTo>
                <a:cubicBezTo>
                  <a:pt x="1242811" y="140018"/>
                  <a:pt x="1241860" y="122872"/>
                  <a:pt x="1236155" y="100965"/>
                </a:cubicBezTo>
                <a:cubicBezTo>
                  <a:pt x="1230450" y="79058"/>
                  <a:pt x="1234253" y="54293"/>
                  <a:pt x="1241860" y="30480"/>
                </a:cubicBezTo>
                <a:cubicBezTo>
                  <a:pt x="1251369" y="36195"/>
                  <a:pt x="1239958" y="44768"/>
                  <a:pt x="1249467" y="49530"/>
                </a:cubicBezTo>
                <a:cubicBezTo>
                  <a:pt x="1269436" y="20955"/>
                  <a:pt x="1302717" y="13335"/>
                  <a:pt x="1333146" y="0"/>
                </a:cubicBezTo>
                <a:cubicBezTo>
                  <a:pt x="1355967" y="5715"/>
                  <a:pt x="1381641" y="5715"/>
                  <a:pt x="1406364" y="5715"/>
                </a:cubicBezTo>
                <a:close/>
              </a:path>
            </a:pathLst>
          </a:custGeom>
          <a:solidFill>
            <a:srgbClr val="0C2340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Graphic 5">
            <a:extLst>
              <a:ext uri="{FF2B5EF4-FFF2-40B4-BE49-F238E27FC236}">
                <a16:creationId xmlns:a16="http://schemas.microsoft.com/office/drawing/2014/main" id="{AF6DF55D-0393-8FC7-1339-21DAE7CBA82B}"/>
              </a:ext>
            </a:extLst>
          </p:cNvPr>
          <p:cNvSpPr/>
          <p:nvPr/>
        </p:nvSpPr>
        <p:spPr>
          <a:xfrm>
            <a:off x="95250" y="5938044"/>
            <a:ext cx="663377" cy="773113"/>
          </a:xfrm>
          <a:custGeom>
            <a:avLst/>
            <a:gdLst>
              <a:gd name="connsiteX0" fmla="*/ 1406364 w 3455552"/>
              <a:gd name="connsiteY0" fmla="*/ 5715 h 4027170"/>
              <a:gd name="connsiteX1" fmla="*/ 1515716 w 3455552"/>
              <a:gd name="connsiteY1" fmla="*/ 31432 h 4027170"/>
              <a:gd name="connsiteX2" fmla="*/ 1533783 w 3455552"/>
              <a:gd name="connsiteY2" fmla="*/ 66675 h 4027170"/>
              <a:gd name="connsiteX3" fmla="*/ 1522372 w 3455552"/>
              <a:gd name="connsiteY3" fmla="*/ 104775 h 4027170"/>
              <a:gd name="connsiteX4" fmla="*/ 1516667 w 3455552"/>
              <a:gd name="connsiteY4" fmla="*/ 354330 h 4027170"/>
              <a:gd name="connsiteX5" fmla="*/ 1533783 w 3455552"/>
              <a:gd name="connsiteY5" fmla="*/ 599123 h 4027170"/>
              <a:gd name="connsiteX6" fmla="*/ 1544243 w 3455552"/>
              <a:gd name="connsiteY6" fmla="*/ 703898 h 4027170"/>
              <a:gd name="connsiteX7" fmla="*/ 1553752 w 3455552"/>
              <a:gd name="connsiteY7" fmla="*/ 1072515 h 4027170"/>
              <a:gd name="connsiteX8" fmla="*/ 1568966 w 3455552"/>
              <a:gd name="connsiteY8" fmla="*/ 1283970 h 4027170"/>
              <a:gd name="connsiteX9" fmla="*/ 1571819 w 3455552"/>
              <a:gd name="connsiteY9" fmla="*/ 1481138 h 4027170"/>
              <a:gd name="connsiteX10" fmla="*/ 1582278 w 3455552"/>
              <a:gd name="connsiteY10" fmla="*/ 1819275 h 4027170"/>
              <a:gd name="connsiteX11" fmla="*/ 1592738 w 3455552"/>
              <a:gd name="connsiteY11" fmla="*/ 1850708 h 4027170"/>
              <a:gd name="connsiteX12" fmla="*/ 1612707 w 3455552"/>
              <a:gd name="connsiteY12" fmla="*/ 1828800 h 4027170"/>
              <a:gd name="connsiteX13" fmla="*/ 1681171 w 3455552"/>
              <a:gd name="connsiteY13" fmla="*/ 1705928 h 4027170"/>
              <a:gd name="connsiteX14" fmla="*/ 1701139 w 3455552"/>
              <a:gd name="connsiteY14" fmla="*/ 1684973 h 4027170"/>
              <a:gd name="connsiteX15" fmla="*/ 1718255 w 3455552"/>
              <a:gd name="connsiteY15" fmla="*/ 1643063 h 4027170"/>
              <a:gd name="connsiteX16" fmla="*/ 1754389 w 3455552"/>
              <a:gd name="connsiteY16" fmla="*/ 1576388 h 4027170"/>
              <a:gd name="connsiteX17" fmla="*/ 1764849 w 3455552"/>
              <a:gd name="connsiteY17" fmla="*/ 1545908 h 4027170"/>
              <a:gd name="connsiteX18" fmla="*/ 1768652 w 3455552"/>
              <a:gd name="connsiteY18" fmla="*/ 1531620 h 4027170"/>
              <a:gd name="connsiteX19" fmla="*/ 1828558 w 3455552"/>
              <a:gd name="connsiteY19" fmla="*/ 1413510 h 4027170"/>
              <a:gd name="connsiteX20" fmla="*/ 1893219 w 3455552"/>
              <a:gd name="connsiteY20" fmla="*/ 1291590 h 4027170"/>
              <a:gd name="connsiteX21" fmla="*/ 1966437 w 3455552"/>
              <a:gd name="connsiteY21" fmla="*/ 1160145 h 4027170"/>
              <a:gd name="connsiteX22" fmla="*/ 2032999 w 3455552"/>
              <a:gd name="connsiteY22" fmla="*/ 1037273 h 4027170"/>
              <a:gd name="connsiteX23" fmla="*/ 2168026 w 3455552"/>
              <a:gd name="connsiteY23" fmla="*/ 796290 h 4027170"/>
              <a:gd name="connsiteX24" fmla="*/ 2190847 w 3455552"/>
              <a:gd name="connsiteY24" fmla="*/ 774383 h 4027170"/>
              <a:gd name="connsiteX25" fmla="*/ 2210816 w 3455552"/>
              <a:gd name="connsiteY25" fmla="*/ 741998 h 4027170"/>
              <a:gd name="connsiteX26" fmla="*/ 2244096 w 3455552"/>
              <a:gd name="connsiteY26" fmla="*/ 678180 h 4027170"/>
              <a:gd name="connsiteX27" fmla="*/ 2243146 w 3455552"/>
              <a:gd name="connsiteY27" fmla="*/ 699135 h 4027170"/>
              <a:gd name="connsiteX28" fmla="*/ 2452341 w 3455552"/>
              <a:gd name="connsiteY28" fmla="*/ 762953 h 4027170"/>
              <a:gd name="connsiteX29" fmla="*/ 2504640 w 3455552"/>
              <a:gd name="connsiteY29" fmla="*/ 805815 h 4027170"/>
              <a:gd name="connsiteX30" fmla="*/ 2504640 w 3455552"/>
              <a:gd name="connsiteY30" fmla="*/ 830580 h 4027170"/>
              <a:gd name="connsiteX31" fmla="*/ 2454243 w 3455552"/>
              <a:gd name="connsiteY31" fmla="*/ 899160 h 4027170"/>
              <a:gd name="connsiteX32" fmla="*/ 2376270 w 3455552"/>
              <a:gd name="connsiteY32" fmla="*/ 1034415 h 4027170"/>
              <a:gd name="connsiteX33" fmla="*/ 2305904 w 3455552"/>
              <a:gd name="connsiteY33" fmla="*/ 1162050 h 4027170"/>
              <a:gd name="connsiteX34" fmla="*/ 2291641 w 3455552"/>
              <a:gd name="connsiteY34" fmla="*/ 1204913 h 4027170"/>
              <a:gd name="connsiteX35" fmla="*/ 2258360 w 3455552"/>
              <a:gd name="connsiteY35" fmla="*/ 1290638 h 4027170"/>
              <a:gd name="connsiteX36" fmla="*/ 2256458 w 3455552"/>
              <a:gd name="connsiteY36" fmla="*/ 1310640 h 4027170"/>
              <a:gd name="connsiteX37" fmla="*/ 2248851 w 3455552"/>
              <a:gd name="connsiteY37" fmla="*/ 1336358 h 4027170"/>
              <a:gd name="connsiteX38" fmla="*/ 2219373 w 3455552"/>
              <a:gd name="connsiteY38" fmla="*/ 1387793 h 4027170"/>
              <a:gd name="connsiteX39" fmla="*/ 2205110 w 3455552"/>
              <a:gd name="connsiteY39" fmla="*/ 1419225 h 4027170"/>
              <a:gd name="connsiteX40" fmla="*/ 2135695 w 3455552"/>
              <a:gd name="connsiteY40" fmla="*/ 1546860 h 4027170"/>
              <a:gd name="connsiteX41" fmla="*/ 2071035 w 3455552"/>
              <a:gd name="connsiteY41" fmla="*/ 1664018 h 4027170"/>
              <a:gd name="connsiteX42" fmla="*/ 1976897 w 3455552"/>
              <a:gd name="connsiteY42" fmla="*/ 1860233 h 4027170"/>
              <a:gd name="connsiteX43" fmla="*/ 1955977 w 3455552"/>
              <a:gd name="connsiteY43" fmla="*/ 1900238 h 4027170"/>
              <a:gd name="connsiteX44" fmla="*/ 1954076 w 3455552"/>
              <a:gd name="connsiteY44" fmla="*/ 1918335 h 4027170"/>
              <a:gd name="connsiteX45" fmla="*/ 1971192 w 3455552"/>
              <a:gd name="connsiteY45" fmla="*/ 1918335 h 4027170"/>
              <a:gd name="connsiteX46" fmla="*/ 2226981 w 3455552"/>
              <a:gd name="connsiteY46" fmla="*/ 1832610 h 4027170"/>
              <a:gd name="connsiteX47" fmla="*/ 2472310 w 3455552"/>
              <a:gd name="connsiteY47" fmla="*/ 1751648 h 4027170"/>
              <a:gd name="connsiteX48" fmla="*/ 2709081 w 3455552"/>
              <a:gd name="connsiteY48" fmla="*/ 1670685 h 4027170"/>
              <a:gd name="connsiteX49" fmla="*/ 2941098 w 3455552"/>
              <a:gd name="connsiteY49" fmla="*/ 1590675 h 4027170"/>
              <a:gd name="connsiteX50" fmla="*/ 3038088 w 3455552"/>
              <a:gd name="connsiteY50" fmla="*/ 1558290 h 4027170"/>
              <a:gd name="connsiteX51" fmla="*/ 3163606 w 3455552"/>
              <a:gd name="connsiteY51" fmla="*/ 1507808 h 4027170"/>
              <a:gd name="connsiteX52" fmla="*/ 3216855 w 3455552"/>
              <a:gd name="connsiteY52" fmla="*/ 1497330 h 4027170"/>
              <a:gd name="connsiteX53" fmla="*/ 3235873 w 3455552"/>
              <a:gd name="connsiteY53" fmla="*/ 1494473 h 4027170"/>
              <a:gd name="connsiteX54" fmla="*/ 3364243 w 3455552"/>
              <a:gd name="connsiteY54" fmla="*/ 1442085 h 4027170"/>
              <a:gd name="connsiteX55" fmla="*/ 3436511 w 3455552"/>
              <a:gd name="connsiteY55" fmla="*/ 1429703 h 4027170"/>
              <a:gd name="connsiteX56" fmla="*/ 3446970 w 3455552"/>
              <a:gd name="connsiteY56" fmla="*/ 1442085 h 4027170"/>
              <a:gd name="connsiteX57" fmla="*/ 3455528 w 3455552"/>
              <a:gd name="connsiteY57" fmla="*/ 1714500 h 4027170"/>
              <a:gd name="connsiteX58" fmla="*/ 3412738 w 3455552"/>
              <a:gd name="connsiteY58" fmla="*/ 1746885 h 4027170"/>
              <a:gd name="connsiteX59" fmla="*/ 3332864 w 3455552"/>
              <a:gd name="connsiteY59" fmla="*/ 1780223 h 4027170"/>
              <a:gd name="connsiteX60" fmla="*/ 3291976 w 3455552"/>
              <a:gd name="connsiteY60" fmla="*/ 1789748 h 4027170"/>
              <a:gd name="connsiteX61" fmla="*/ 3282467 w 3455552"/>
              <a:gd name="connsiteY61" fmla="*/ 1792605 h 4027170"/>
              <a:gd name="connsiteX62" fmla="*/ 3138882 w 3455552"/>
              <a:gd name="connsiteY62" fmla="*/ 1836420 h 4027170"/>
              <a:gd name="connsiteX63" fmla="*/ 3102749 w 3455552"/>
              <a:gd name="connsiteY63" fmla="*/ 1860233 h 4027170"/>
              <a:gd name="connsiteX64" fmla="*/ 3081829 w 3455552"/>
              <a:gd name="connsiteY64" fmla="*/ 1865948 h 4027170"/>
              <a:gd name="connsiteX65" fmla="*/ 3060910 w 3455552"/>
              <a:gd name="connsiteY65" fmla="*/ 1875473 h 4027170"/>
              <a:gd name="connsiteX66" fmla="*/ 3075173 w 3455552"/>
              <a:gd name="connsiteY66" fmla="*/ 1893570 h 4027170"/>
              <a:gd name="connsiteX67" fmla="*/ 3016218 w 3455552"/>
              <a:gd name="connsiteY67" fmla="*/ 1901190 h 4027170"/>
              <a:gd name="connsiteX68" fmla="*/ 2947754 w 3455552"/>
              <a:gd name="connsiteY68" fmla="*/ 1913573 h 4027170"/>
              <a:gd name="connsiteX69" fmla="*/ 2738558 w 3455552"/>
              <a:gd name="connsiteY69" fmla="*/ 1984058 h 4027170"/>
              <a:gd name="connsiteX70" fmla="*/ 2536970 w 3455552"/>
              <a:gd name="connsiteY70" fmla="*/ 2051685 h 4027170"/>
              <a:gd name="connsiteX71" fmla="*/ 2295445 w 3455552"/>
              <a:gd name="connsiteY71" fmla="*/ 2147888 h 4027170"/>
              <a:gd name="connsiteX72" fmla="*/ 2212717 w 3455552"/>
              <a:gd name="connsiteY72" fmla="*/ 2186940 h 4027170"/>
              <a:gd name="connsiteX73" fmla="*/ 2170878 w 3455552"/>
              <a:gd name="connsiteY73" fmla="*/ 2190750 h 4027170"/>
              <a:gd name="connsiteX74" fmla="*/ 2145204 w 3455552"/>
              <a:gd name="connsiteY74" fmla="*/ 2196465 h 4027170"/>
              <a:gd name="connsiteX75" fmla="*/ 2042508 w 3455552"/>
              <a:gd name="connsiteY75" fmla="*/ 2232660 h 4027170"/>
              <a:gd name="connsiteX76" fmla="*/ 1955026 w 3455552"/>
              <a:gd name="connsiteY76" fmla="*/ 2266950 h 4027170"/>
              <a:gd name="connsiteX77" fmla="*/ 1955026 w 3455552"/>
              <a:gd name="connsiteY77" fmla="*/ 2288858 h 4027170"/>
              <a:gd name="connsiteX78" fmla="*/ 2003522 w 3455552"/>
              <a:gd name="connsiteY78" fmla="*/ 2327910 h 4027170"/>
              <a:gd name="connsiteX79" fmla="*/ 2172780 w 3455552"/>
              <a:gd name="connsiteY79" fmla="*/ 2465070 h 4027170"/>
              <a:gd name="connsiteX80" fmla="*/ 2447587 w 3455552"/>
              <a:gd name="connsiteY80" fmla="*/ 2682240 h 4027170"/>
              <a:gd name="connsiteX81" fmla="*/ 2564546 w 3455552"/>
              <a:gd name="connsiteY81" fmla="*/ 2772728 h 4027170"/>
              <a:gd name="connsiteX82" fmla="*/ 2769938 w 3455552"/>
              <a:gd name="connsiteY82" fmla="*/ 2930843 h 4027170"/>
              <a:gd name="connsiteX83" fmla="*/ 2898308 w 3455552"/>
              <a:gd name="connsiteY83" fmla="*/ 3029903 h 4027170"/>
              <a:gd name="connsiteX84" fmla="*/ 3015267 w 3455552"/>
              <a:gd name="connsiteY84" fmla="*/ 3115628 h 4027170"/>
              <a:gd name="connsiteX85" fmla="*/ 3103700 w 3455552"/>
              <a:gd name="connsiteY85" fmla="*/ 3187065 h 4027170"/>
              <a:gd name="connsiteX86" fmla="*/ 3144588 w 3455552"/>
              <a:gd name="connsiteY86" fmla="*/ 3208973 h 4027170"/>
              <a:gd name="connsiteX87" fmla="*/ 3232070 w 3455552"/>
              <a:gd name="connsiteY87" fmla="*/ 3284220 h 4027170"/>
              <a:gd name="connsiteX88" fmla="*/ 3283418 w 3455552"/>
              <a:gd name="connsiteY88" fmla="*/ 3338513 h 4027170"/>
              <a:gd name="connsiteX89" fmla="*/ 3258694 w 3455552"/>
              <a:gd name="connsiteY89" fmla="*/ 3342323 h 4027170"/>
              <a:gd name="connsiteX90" fmla="*/ 3121767 w 3455552"/>
              <a:gd name="connsiteY90" fmla="*/ 3435668 h 4027170"/>
              <a:gd name="connsiteX91" fmla="*/ 3041892 w 3455552"/>
              <a:gd name="connsiteY91" fmla="*/ 3489008 h 4027170"/>
              <a:gd name="connsiteX92" fmla="*/ 3012414 w 3455552"/>
              <a:gd name="connsiteY92" fmla="*/ 3489008 h 4027170"/>
              <a:gd name="connsiteX93" fmla="*/ 2948705 w 3455552"/>
              <a:gd name="connsiteY93" fmla="*/ 3443288 h 4027170"/>
              <a:gd name="connsiteX94" fmla="*/ 2900209 w 3455552"/>
              <a:gd name="connsiteY94" fmla="*/ 3417570 h 4027170"/>
              <a:gd name="connsiteX95" fmla="*/ 2867879 w 3455552"/>
              <a:gd name="connsiteY95" fmla="*/ 3385185 h 4027170"/>
              <a:gd name="connsiteX96" fmla="*/ 2846960 w 3455552"/>
              <a:gd name="connsiteY96" fmla="*/ 3365183 h 4027170"/>
              <a:gd name="connsiteX97" fmla="*/ 2787054 w 3455552"/>
              <a:gd name="connsiteY97" fmla="*/ 3320415 h 4027170"/>
              <a:gd name="connsiteX98" fmla="*/ 2695768 w 3455552"/>
              <a:gd name="connsiteY98" fmla="*/ 3259455 h 4027170"/>
              <a:gd name="connsiteX99" fmla="*/ 2680554 w 3455552"/>
              <a:gd name="connsiteY99" fmla="*/ 3245168 h 4027170"/>
              <a:gd name="connsiteX100" fmla="*/ 2660586 w 3455552"/>
              <a:gd name="connsiteY100" fmla="*/ 3232785 h 4027170"/>
              <a:gd name="connsiteX101" fmla="*/ 2651077 w 3455552"/>
              <a:gd name="connsiteY101" fmla="*/ 3251835 h 4027170"/>
              <a:gd name="connsiteX102" fmla="*/ 2617796 w 3455552"/>
              <a:gd name="connsiteY102" fmla="*/ 3217545 h 4027170"/>
              <a:gd name="connsiteX103" fmla="*/ 2570251 w 3455552"/>
              <a:gd name="connsiteY103" fmla="*/ 3166110 h 4027170"/>
              <a:gd name="connsiteX104" fmla="*/ 2508444 w 3455552"/>
              <a:gd name="connsiteY104" fmla="*/ 3114675 h 4027170"/>
              <a:gd name="connsiteX105" fmla="*/ 2448537 w 3455552"/>
              <a:gd name="connsiteY105" fmla="*/ 3065145 h 4027170"/>
              <a:gd name="connsiteX106" fmla="*/ 2252655 w 3455552"/>
              <a:gd name="connsiteY106" fmla="*/ 2912745 h 4027170"/>
              <a:gd name="connsiteX107" fmla="*/ 2136646 w 3455552"/>
              <a:gd name="connsiteY107" fmla="*/ 2819400 h 4027170"/>
              <a:gd name="connsiteX108" fmla="*/ 1912236 w 3455552"/>
              <a:gd name="connsiteY108" fmla="*/ 2672715 h 4027170"/>
              <a:gd name="connsiteX109" fmla="*/ 1856134 w 3455552"/>
              <a:gd name="connsiteY109" fmla="*/ 2631758 h 4027170"/>
              <a:gd name="connsiteX110" fmla="*/ 1842822 w 3455552"/>
              <a:gd name="connsiteY110" fmla="*/ 2606040 h 4027170"/>
              <a:gd name="connsiteX111" fmla="*/ 1756291 w 3455552"/>
              <a:gd name="connsiteY111" fmla="*/ 2551748 h 4027170"/>
              <a:gd name="connsiteX112" fmla="*/ 1746782 w 3455552"/>
              <a:gd name="connsiteY112" fmla="*/ 2544128 h 4027170"/>
              <a:gd name="connsiteX113" fmla="*/ 1683072 w 3455552"/>
              <a:gd name="connsiteY113" fmla="*/ 2481263 h 4027170"/>
              <a:gd name="connsiteX114" fmla="*/ 1665005 w 3455552"/>
              <a:gd name="connsiteY114" fmla="*/ 2474595 h 4027170"/>
              <a:gd name="connsiteX115" fmla="*/ 1655497 w 3455552"/>
              <a:gd name="connsiteY115" fmla="*/ 2496503 h 4027170"/>
              <a:gd name="connsiteX116" fmla="*/ 1666907 w 3455552"/>
              <a:gd name="connsiteY116" fmla="*/ 2646998 h 4027170"/>
              <a:gd name="connsiteX117" fmla="*/ 1695434 w 3455552"/>
              <a:gd name="connsiteY117" fmla="*/ 2907983 h 4027170"/>
              <a:gd name="connsiteX118" fmla="*/ 1722059 w 3455552"/>
              <a:gd name="connsiteY118" fmla="*/ 3123248 h 4027170"/>
              <a:gd name="connsiteX119" fmla="*/ 1742027 w 3455552"/>
              <a:gd name="connsiteY119" fmla="*/ 3310890 h 4027170"/>
              <a:gd name="connsiteX120" fmla="*/ 1769603 w 3455552"/>
              <a:gd name="connsiteY120" fmla="*/ 3487103 h 4027170"/>
              <a:gd name="connsiteX121" fmla="*/ 1770554 w 3455552"/>
              <a:gd name="connsiteY121" fmla="*/ 3491865 h 4027170"/>
              <a:gd name="connsiteX122" fmla="*/ 1785768 w 3455552"/>
              <a:gd name="connsiteY122" fmla="*/ 3623310 h 4027170"/>
              <a:gd name="connsiteX123" fmla="*/ 1803835 w 3455552"/>
              <a:gd name="connsiteY123" fmla="*/ 3743325 h 4027170"/>
              <a:gd name="connsiteX124" fmla="*/ 1814295 w 3455552"/>
              <a:gd name="connsiteY124" fmla="*/ 3820478 h 4027170"/>
              <a:gd name="connsiteX125" fmla="*/ 1810491 w 3455552"/>
              <a:gd name="connsiteY125" fmla="*/ 3920490 h 4027170"/>
              <a:gd name="connsiteX126" fmla="*/ 1774358 w 3455552"/>
              <a:gd name="connsiteY126" fmla="*/ 3897630 h 4027170"/>
              <a:gd name="connsiteX127" fmla="*/ 1552801 w 3455552"/>
              <a:gd name="connsiteY127" fmla="*/ 3851910 h 4027170"/>
              <a:gd name="connsiteX128" fmla="*/ 1502404 w 3455552"/>
              <a:gd name="connsiteY128" fmla="*/ 3797618 h 4027170"/>
              <a:gd name="connsiteX129" fmla="*/ 1476730 w 3455552"/>
              <a:gd name="connsiteY129" fmla="*/ 3681413 h 4027170"/>
              <a:gd name="connsiteX130" fmla="*/ 1478631 w 3455552"/>
              <a:gd name="connsiteY130" fmla="*/ 3609023 h 4027170"/>
              <a:gd name="connsiteX131" fmla="*/ 1463417 w 3455552"/>
              <a:gd name="connsiteY131" fmla="*/ 3470910 h 4027170"/>
              <a:gd name="connsiteX132" fmla="*/ 1457712 w 3455552"/>
              <a:gd name="connsiteY132" fmla="*/ 3451860 h 4027170"/>
              <a:gd name="connsiteX133" fmla="*/ 1447252 w 3455552"/>
              <a:gd name="connsiteY133" fmla="*/ 3414713 h 4027170"/>
              <a:gd name="connsiteX134" fmla="*/ 1423480 w 3455552"/>
              <a:gd name="connsiteY134" fmla="*/ 3404235 h 4027170"/>
              <a:gd name="connsiteX135" fmla="*/ 1418725 w 3455552"/>
              <a:gd name="connsiteY135" fmla="*/ 3355658 h 4027170"/>
              <a:gd name="connsiteX136" fmla="*/ 1428234 w 3455552"/>
              <a:gd name="connsiteY136" fmla="*/ 3299460 h 4027170"/>
              <a:gd name="connsiteX137" fmla="*/ 1408266 w 3455552"/>
              <a:gd name="connsiteY137" fmla="*/ 3045143 h 4027170"/>
              <a:gd name="connsiteX138" fmla="*/ 1398757 w 3455552"/>
              <a:gd name="connsiteY138" fmla="*/ 3023235 h 4027170"/>
              <a:gd name="connsiteX139" fmla="*/ 1381641 w 3455552"/>
              <a:gd name="connsiteY139" fmla="*/ 3037523 h 4027170"/>
              <a:gd name="connsiteX140" fmla="*/ 1328391 w 3455552"/>
              <a:gd name="connsiteY140" fmla="*/ 3140393 h 4027170"/>
              <a:gd name="connsiteX141" fmla="*/ 1260878 w 3455552"/>
              <a:gd name="connsiteY141" fmla="*/ 3275648 h 4027170"/>
              <a:gd name="connsiteX142" fmla="*/ 1167691 w 3455552"/>
              <a:gd name="connsiteY142" fmla="*/ 3467100 h 4027170"/>
              <a:gd name="connsiteX143" fmla="*/ 1100178 w 3455552"/>
              <a:gd name="connsiteY143" fmla="*/ 3599498 h 4027170"/>
              <a:gd name="connsiteX144" fmla="*/ 1068799 w 3455552"/>
              <a:gd name="connsiteY144" fmla="*/ 3667125 h 4027170"/>
              <a:gd name="connsiteX145" fmla="*/ 1031714 w 3455552"/>
              <a:gd name="connsiteY145" fmla="*/ 3738563 h 4027170"/>
              <a:gd name="connsiteX146" fmla="*/ 1010794 w 3455552"/>
              <a:gd name="connsiteY146" fmla="*/ 3789045 h 4027170"/>
              <a:gd name="connsiteX147" fmla="*/ 989875 w 3455552"/>
              <a:gd name="connsiteY147" fmla="*/ 3825240 h 4027170"/>
              <a:gd name="connsiteX148" fmla="*/ 968004 w 3455552"/>
              <a:gd name="connsiteY148" fmla="*/ 3867150 h 4027170"/>
              <a:gd name="connsiteX149" fmla="*/ 945183 w 3455552"/>
              <a:gd name="connsiteY149" fmla="*/ 3914775 h 4027170"/>
              <a:gd name="connsiteX150" fmla="*/ 927116 w 3455552"/>
              <a:gd name="connsiteY150" fmla="*/ 3953828 h 4027170"/>
              <a:gd name="connsiteX151" fmla="*/ 905246 w 3455552"/>
              <a:gd name="connsiteY151" fmla="*/ 3982403 h 4027170"/>
              <a:gd name="connsiteX152" fmla="*/ 871014 w 3455552"/>
              <a:gd name="connsiteY152" fmla="*/ 4027170 h 4027170"/>
              <a:gd name="connsiteX153" fmla="*/ 776876 w 3455552"/>
              <a:gd name="connsiteY153" fmla="*/ 3933825 h 4027170"/>
              <a:gd name="connsiteX154" fmla="*/ 667524 w 3455552"/>
              <a:gd name="connsiteY154" fmla="*/ 3823335 h 4027170"/>
              <a:gd name="connsiteX155" fmla="*/ 666573 w 3455552"/>
              <a:gd name="connsiteY155" fmla="*/ 3798570 h 4027170"/>
              <a:gd name="connsiteX156" fmla="*/ 716019 w 3455552"/>
              <a:gd name="connsiteY156" fmla="*/ 3669983 h 4027170"/>
              <a:gd name="connsiteX157" fmla="*/ 741693 w 3455552"/>
              <a:gd name="connsiteY157" fmla="*/ 3643313 h 4027170"/>
              <a:gd name="connsiteX158" fmla="*/ 812059 w 3455552"/>
              <a:gd name="connsiteY158" fmla="*/ 3509963 h 4027170"/>
              <a:gd name="connsiteX159" fmla="*/ 821568 w 3455552"/>
              <a:gd name="connsiteY159" fmla="*/ 3476625 h 4027170"/>
              <a:gd name="connsiteX160" fmla="*/ 828224 w 3455552"/>
              <a:gd name="connsiteY160" fmla="*/ 3456623 h 4027170"/>
              <a:gd name="connsiteX161" fmla="*/ 838684 w 3455552"/>
              <a:gd name="connsiteY161" fmla="*/ 3438525 h 4027170"/>
              <a:gd name="connsiteX162" fmla="*/ 816813 w 3455552"/>
              <a:gd name="connsiteY162" fmla="*/ 3433763 h 4027170"/>
              <a:gd name="connsiteX163" fmla="*/ 920460 w 3455552"/>
              <a:gd name="connsiteY163" fmla="*/ 3274695 h 4027170"/>
              <a:gd name="connsiteX164" fmla="*/ 985120 w 3455552"/>
              <a:gd name="connsiteY164" fmla="*/ 3147060 h 4027170"/>
              <a:gd name="connsiteX165" fmla="*/ 1089718 w 3455552"/>
              <a:gd name="connsiteY165" fmla="*/ 2939415 h 4027170"/>
              <a:gd name="connsiteX166" fmla="*/ 1173396 w 3455552"/>
              <a:gd name="connsiteY166" fmla="*/ 2743200 h 4027170"/>
              <a:gd name="connsiteX167" fmla="*/ 1219990 w 3455552"/>
              <a:gd name="connsiteY167" fmla="*/ 2621280 h 4027170"/>
              <a:gd name="connsiteX168" fmla="*/ 1245664 w 3455552"/>
              <a:gd name="connsiteY168" fmla="*/ 2590800 h 4027170"/>
              <a:gd name="connsiteX169" fmla="*/ 1253271 w 3455552"/>
              <a:gd name="connsiteY169" fmla="*/ 2573655 h 4027170"/>
              <a:gd name="connsiteX170" fmla="*/ 1277994 w 3455552"/>
              <a:gd name="connsiteY170" fmla="*/ 2514600 h 4027170"/>
              <a:gd name="connsiteX171" fmla="*/ 1281798 w 3455552"/>
              <a:gd name="connsiteY171" fmla="*/ 2493645 h 4027170"/>
              <a:gd name="connsiteX172" fmla="*/ 1260878 w 3455552"/>
              <a:gd name="connsiteY172" fmla="*/ 2487930 h 4027170"/>
              <a:gd name="connsiteX173" fmla="*/ 1185758 w 3455552"/>
              <a:gd name="connsiteY173" fmla="*/ 2499360 h 4027170"/>
              <a:gd name="connsiteX174" fmla="*/ 1149624 w 3455552"/>
              <a:gd name="connsiteY174" fmla="*/ 2521268 h 4027170"/>
              <a:gd name="connsiteX175" fmla="*/ 1035517 w 3455552"/>
              <a:gd name="connsiteY175" fmla="*/ 2556510 h 4027170"/>
              <a:gd name="connsiteX176" fmla="*/ 1015549 w 3455552"/>
              <a:gd name="connsiteY176" fmla="*/ 2555558 h 4027170"/>
              <a:gd name="connsiteX177" fmla="*/ 999384 w 3455552"/>
              <a:gd name="connsiteY177" fmla="*/ 2557463 h 4027170"/>
              <a:gd name="connsiteX178" fmla="*/ 896688 w 3455552"/>
              <a:gd name="connsiteY178" fmla="*/ 2600325 h 4027170"/>
              <a:gd name="connsiteX179" fmla="*/ 779728 w 3455552"/>
              <a:gd name="connsiteY179" fmla="*/ 2635568 h 4027170"/>
              <a:gd name="connsiteX180" fmla="*/ 672278 w 3455552"/>
              <a:gd name="connsiteY180" fmla="*/ 2664143 h 4027170"/>
              <a:gd name="connsiteX181" fmla="*/ 464984 w 3455552"/>
              <a:gd name="connsiteY181" fmla="*/ 2720340 h 4027170"/>
              <a:gd name="connsiteX182" fmla="*/ 216803 w 3455552"/>
              <a:gd name="connsiteY182" fmla="*/ 2780348 h 4027170"/>
              <a:gd name="connsiteX183" fmla="*/ 87482 w 3455552"/>
              <a:gd name="connsiteY183" fmla="*/ 2807018 h 4027170"/>
              <a:gd name="connsiteX184" fmla="*/ 98892 w 3455552"/>
              <a:gd name="connsiteY184" fmla="*/ 2796540 h 4027170"/>
              <a:gd name="connsiteX185" fmla="*/ 10460 w 3455552"/>
              <a:gd name="connsiteY185" fmla="*/ 2640330 h 4027170"/>
              <a:gd name="connsiteX186" fmla="*/ 0 w 3455552"/>
              <a:gd name="connsiteY186" fmla="*/ 2578418 h 4027170"/>
              <a:gd name="connsiteX187" fmla="*/ 0 w 3455552"/>
              <a:gd name="connsiteY187" fmla="*/ 2512695 h 4027170"/>
              <a:gd name="connsiteX188" fmla="*/ 59906 w 3455552"/>
              <a:gd name="connsiteY188" fmla="*/ 2516505 h 4027170"/>
              <a:gd name="connsiteX189" fmla="*/ 256740 w 3455552"/>
              <a:gd name="connsiteY189" fmla="*/ 2468880 h 4027170"/>
              <a:gd name="connsiteX190" fmla="*/ 400324 w 3455552"/>
              <a:gd name="connsiteY190" fmla="*/ 2426018 h 4027170"/>
              <a:gd name="connsiteX191" fmla="*/ 506823 w 3455552"/>
              <a:gd name="connsiteY191" fmla="*/ 2383155 h 4027170"/>
              <a:gd name="connsiteX192" fmla="*/ 596207 w 3455552"/>
              <a:gd name="connsiteY192" fmla="*/ 2346960 h 4027170"/>
              <a:gd name="connsiteX193" fmla="*/ 729331 w 3455552"/>
              <a:gd name="connsiteY193" fmla="*/ 2306955 h 4027170"/>
              <a:gd name="connsiteX194" fmla="*/ 1013647 w 3455552"/>
              <a:gd name="connsiteY194" fmla="*/ 2225040 h 4027170"/>
              <a:gd name="connsiteX195" fmla="*/ 1216186 w 3455552"/>
              <a:gd name="connsiteY195" fmla="*/ 2158365 h 4027170"/>
              <a:gd name="connsiteX196" fmla="*/ 1222842 w 3455552"/>
              <a:gd name="connsiteY196" fmla="*/ 2120265 h 4027170"/>
              <a:gd name="connsiteX197" fmla="*/ 1115392 w 3455552"/>
              <a:gd name="connsiteY197" fmla="*/ 2025968 h 4027170"/>
              <a:gd name="connsiteX198" fmla="*/ 1066897 w 3455552"/>
              <a:gd name="connsiteY198" fmla="*/ 1980248 h 4027170"/>
              <a:gd name="connsiteX199" fmla="*/ 1009843 w 3455552"/>
              <a:gd name="connsiteY199" fmla="*/ 1913573 h 4027170"/>
              <a:gd name="connsiteX200" fmla="*/ 995580 w 3455552"/>
              <a:gd name="connsiteY200" fmla="*/ 1905000 h 4027170"/>
              <a:gd name="connsiteX201" fmla="*/ 937576 w 3455552"/>
              <a:gd name="connsiteY201" fmla="*/ 1864995 h 4027170"/>
              <a:gd name="connsiteX202" fmla="*/ 867210 w 3455552"/>
              <a:gd name="connsiteY202" fmla="*/ 1810703 h 4027170"/>
              <a:gd name="connsiteX203" fmla="*/ 849143 w 3455552"/>
              <a:gd name="connsiteY203" fmla="*/ 1785938 h 4027170"/>
              <a:gd name="connsiteX204" fmla="*/ 836782 w 3455552"/>
              <a:gd name="connsiteY204" fmla="*/ 1765935 h 4027170"/>
              <a:gd name="connsiteX205" fmla="*/ 777827 w 3455552"/>
              <a:gd name="connsiteY205" fmla="*/ 1732598 h 4027170"/>
              <a:gd name="connsiteX206" fmla="*/ 621881 w 3455552"/>
              <a:gd name="connsiteY206" fmla="*/ 1589723 h 4027170"/>
              <a:gd name="connsiteX207" fmla="*/ 515381 w 3455552"/>
              <a:gd name="connsiteY207" fmla="*/ 1494473 h 4027170"/>
              <a:gd name="connsiteX208" fmla="*/ 313793 w 3455552"/>
              <a:gd name="connsiteY208" fmla="*/ 1306830 h 4027170"/>
              <a:gd name="connsiteX209" fmla="*/ 256740 w 3455552"/>
              <a:gd name="connsiteY209" fmla="*/ 1250633 h 4027170"/>
              <a:gd name="connsiteX210" fmla="*/ 180669 w 3455552"/>
              <a:gd name="connsiteY210" fmla="*/ 1167765 h 4027170"/>
              <a:gd name="connsiteX211" fmla="*/ 143584 w 3455552"/>
              <a:gd name="connsiteY211" fmla="*/ 1131570 h 4027170"/>
              <a:gd name="connsiteX212" fmla="*/ 86531 w 3455552"/>
              <a:gd name="connsiteY212" fmla="*/ 1076325 h 4027170"/>
              <a:gd name="connsiteX213" fmla="*/ 109352 w 3455552"/>
              <a:gd name="connsiteY213" fmla="*/ 1089660 h 4027170"/>
              <a:gd name="connsiteX214" fmla="*/ 113156 w 3455552"/>
              <a:gd name="connsiteY214" fmla="*/ 1081088 h 4027170"/>
              <a:gd name="connsiteX215" fmla="*/ 142633 w 3455552"/>
              <a:gd name="connsiteY215" fmla="*/ 973455 h 4027170"/>
              <a:gd name="connsiteX216" fmla="*/ 286217 w 3455552"/>
              <a:gd name="connsiteY216" fmla="*/ 856298 h 4027170"/>
              <a:gd name="connsiteX217" fmla="*/ 303333 w 3455552"/>
              <a:gd name="connsiteY217" fmla="*/ 863918 h 4027170"/>
              <a:gd name="connsiteX218" fmla="*/ 369896 w 3455552"/>
              <a:gd name="connsiteY218" fmla="*/ 943928 h 4027170"/>
              <a:gd name="connsiteX219" fmla="*/ 427900 w 3455552"/>
              <a:gd name="connsiteY219" fmla="*/ 1000125 h 4027170"/>
              <a:gd name="connsiteX220" fmla="*/ 636144 w 3455552"/>
              <a:gd name="connsiteY220" fmla="*/ 1188720 h 4027170"/>
              <a:gd name="connsiteX221" fmla="*/ 711264 w 3455552"/>
              <a:gd name="connsiteY221" fmla="*/ 1245870 h 4027170"/>
              <a:gd name="connsiteX222" fmla="*/ 776876 w 3455552"/>
              <a:gd name="connsiteY222" fmla="*/ 1296353 h 4027170"/>
              <a:gd name="connsiteX223" fmla="*/ 792090 w 3455552"/>
              <a:gd name="connsiteY223" fmla="*/ 1309688 h 4027170"/>
              <a:gd name="connsiteX224" fmla="*/ 857701 w 3455552"/>
              <a:gd name="connsiteY224" fmla="*/ 1362075 h 4027170"/>
              <a:gd name="connsiteX225" fmla="*/ 1125852 w 3455552"/>
              <a:gd name="connsiteY225" fmla="*/ 1601153 h 4027170"/>
              <a:gd name="connsiteX226" fmla="*/ 1247566 w 3455552"/>
              <a:gd name="connsiteY226" fmla="*/ 1687830 h 4027170"/>
              <a:gd name="connsiteX227" fmla="*/ 1251369 w 3455552"/>
              <a:gd name="connsiteY227" fmla="*/ 1659255 h 4027170"/>
              <a:gd name="connsiteX228" fmla="*/ 1245664 w 3455552"/>
              <a:gd name="connsiteY228" fmla="*/ 1431608 h 4027170"/>
              <a:gd name="connsiteX229" fmla="*/ 1242811 w 3455552"/>
              <a:gd name="connsiteY229" fmla="*/ 1300163 h 4027170"/>
              <a:gd name="connsiteX230" fmla="*/ 1249467 w 3455552"/>
              <a:gd name="connsiteY230" fmla="*/ 1260158 h 4027170"/>
              <a:gd name="connsiteX231" fmla="*/ 1240909 w 3455552"/>
              <a:gd name="connsiteY231" fmla="*/ 1203008 h 4027170"/>
              <a:gd name="connsiteX232" fmla="*/ 1238057 w 3455552"/>
              <a:gd name="connsiteY232" fmla="*/ 1117283 h 4027170"/>
              <a:gd name="connsiteX233" fmla="*/ 1239008 w 3455552"/>
              <a:gd name="connsiteY233" fmla="*/ 1074420 h 4027170"/>
              <a:gd name="connsiteX234" fmla="*/ 1237106 w 3455552"/>
              <a:gd name="connsiteY234" fmla="*/ 1048703 h 4027170"/>
              <a:gd name="connsiteX235" fmla="*/ 1227597 w 3455552"/>
              <a:gd name="connsiteY235" fmla="*/ 1019175 h 4027170"/>
              <a:gd name="connsiteX236" fmla="*/ 1224744 w 3455552"/>
              <a:gd name="connsiteY236" fmla="*/ 768668 h 4027170"/>
              <a:gd name="connsiteX237" fmla="*/ 1220941 w 3455552"/>
              <a:gd name="connsiteY237" fmla="*/ 620078 h 4027170"/>
              <a:gd name="connsiteX238" fmla="*/ 1226646 w 3455552"/>
              <a:gd name="connsiteY238" fmla="*/ 245745 h 4027170"/>
              <a:gd name="connsiteX239" fmla="*/ 1234253 w 3455552"/>
              <a:gd name="connsiteY239" fmla="*/ 162878 h 4027170"/>
              <a:gd name="connsiteX240" fmla="*/ 1236155 w 3455552"/>
              <a:gd name="connsiteY240" fmla="*/ 100965 h 4027170"/>
              <a:gd name="connsiteX241" fmla="*/ 1241860 w 3455552"/>
              <a:gd name="connsiteY241" fmla="*/ 30480 h 4027170"/>
              <a:gd name="connsiteX242" fmla="*/ 1249467 w 3455552"/>
              <a:gd name="connsiteY242" fmla="*/ 49530 h 4027170"/>
              <a:gd name="connsiteX243" fmla="*/ 1333146 w 3455552"/>
              <a:gd name="connsiteY243" fmla="*/ 0 h 4027170"/>
              <a:gd name="connsiteX244" fmla="*/ 1406364 w 3455552"/>
              <a:gd name="connsiteY244" fmla="*/ 5715 h 402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3455552" h="4027170">
                <a:moveTo>
                  <a:pt x="1406364" y="5715"/>
                </a:moveTo>
                <a:cubicBezTo>
                  <a:pt x="1442498" y="17145"/>
                  <a:pt x="1480533" y="20003"/>
                  <a:pt x="1515716" y="31432"/>
                </a:cubicBezTo>
                <a:cubicBezTo>
                  <a:pt x="1536636" y="38100"/>
                  <a:pt x="1546144" y="43815"/>
                  <a:pt x="1533783" y="66675"/>
                </a:cubicBezTo>
                <a:cubicBezTo>
                  <a:pt x="1527127" y="78105"/>
                  <a:pt x="1520470" y="90487"/>
                  <a:pt x="1522372" y="104775"/>
                </a:cubicBezTo>
                <a:cubicBezTo>
                  <a:pt x="1530930" y="188595"/>
                  <a:pt x="1516667" y="271463"/>
                  <a:pt x="1516667" y="354330"/>
                </a:cubicBezTo>
                <a:cubicBezTo>
                  <a:pt x="1516667" y="436245"/>
                  <a:pt x="1518569" y="519113"/>
                  <a:pt x="1533783" y="599123"/>
                </a:cubicBezTo>
                <a:cubicBezTo>
                  <a:pt x="1540439" y="634365"/>
                  <a:pt x="1541390" y="668655"/>
                  <a:pt x="1544243" y="703898"/>
                </a:cubicBezTo>
                <a:cubicBezTo>
                  <a:pt x="1555653" y="826770"/>
                  <a:pt x="1546144" y="949643"/>
                  <a:pt x="1553752" y="1072515"/>
                </a:cubicBezTo>
                <a:cubicBezTo>
                  <a:pt x="1557555" y="1143000"/>
                  <a:pt x="1561359" y="1213485"/>
                  <a:pt x="1568966" y="1283970"/>
                </a:cubicBezTo>
                <a:cubicBezTo>
                  <a:pt x="1576573" y="1348740"/>
                  <a:pt x="1572769" y="1415415"/>
                  <a:pt x="1571819" y="1481138"/>
                </a:cubicBezTo>
                <a:cubicBezTo>
                  <a:pt x="1570868" y="1594485"/>
                  <a:pt x="1573720" y="1706880"/>
                  <a:pt x="1582278" y="1819275"/>
                </a:cubicBezTo>
                <a:cubicBezTo>
                  <a:pt x="1583229" y="1830705"/>
                  <a:pt x="1582278" y="1846898"/>
                  <a:pt x="1592738" y="1850708"/>
                </a:cubicBezTo>
                <a:cubicBezTo>
                  <a:pt x="1604149" y="1854518"/>
                  <a:pt x="1607001" y="1837373"/>
                  <a:pt x="1612707" y="1828800"/>
                </a:cubicBezTo>
                <a:cubicBezTo>
                  <a:pt x="1640282" y="1790700"/>
                  <a:pt x="1656448" y="1745933"/>
                  <a:pt x="1681171" y="1705928"/>
                </a:cubicBezTo>
                <a:cubicBezTo>
                  <a:pt x="1685925" y="1697355"/>
                  <a:pt x="1689729" y="1689735"/>
                  <a:pt x="1701139" y="1684973"/>
                </a:cubicBezTo>
                <a:cubicBezTo>
                  <a:pt x="1718255" y="1677353"/>
                  <a:pt x="1707795" y="1656398"/>
                  <a:pt x="1718255" y="1643063"/>
                </a:cubicBezTo>
                <a:cubicBezTo>
                  <a:pt x="1733470" y="1623060"/>
                  <a:pt x="1736322" y="1595438"/>
                  <a:pt x="1754389" y="1576388"/>
                </a:cubicBezTo>
                <a:cubicBezTo>
                  <a:pt x="1761045" y="1568768"/>
                  <a:pt x="1766751" y="1558290"/>
                  <a:pt x="1764849" y="1545908"/>
                </a:cubicBezTo>
                <a:cubicBezTo>
                  <a:pt x="1763898" y="1541145"/>
                  <a:pt x="1765800" y="1534478"/>
                  <a:pt x="1768652" y="1531620"/>
                </a:cubicBezTo>
                <a:cubicBezTo>
                  <a:pt x="1805737" y="1501140"/>
                  <a:pt x="1804786" y="1451610"/>
                  <a:pt x="1828558" y="1413510"/>
                </a:cubicBezTo>
                <a:cubicBezTo>
                  <a:pt x="1852331" y="1374458"/>
                  <a:pt x="1868496" y="1329690"/>
                  <a:pt x="1893219" y="1291590"/>
                </a:cubicBezTo>
                <a:cubicBezTo>
                  <a:pt x="1920795" y="1248728"/>
                  <a:pt x="1941714" y="1203960"/>
                  <a:pt x="1966437" y="1160145"/>
                </a:cubicBezTo>
                <a:cubicBezTo>
                  <a:pt x="1989258" y="1120140"/>
                  <a:pt x="2010178" y="1077278"/>
                  <a:pt x="2032999" y="1037273"/>
                </a:cubicBezTo>
                <a:cubicBezTo>
                  <a:pt x="2077691" y="956310"/>
                  <a:pt x="2123334" y="876300"/>
                  <a:pt x="2168026" y="796290"/>
                </a:cubicBezTo>
                <a:cubicBezTo>
                  <a:pt x="2173731" y="786765"/>
                  <a:pt x="2178485" y="778193"/>
                  <a:pt x="2190847" y="774383"/>
                </a:cubicBezTo>
                <a:cubicBezTo>
                  <a:pt x="2206061" y="770573"/>
                  <a:pt x="2208914" y="755333"/>
                  <a:pt x="2210816" y="741998"/>
                </a:cubicBezTo>
                <a:cubicBezTo>
                  <a:pt x="2213668" y="716280"/>
                  <a:pt x="2225079" y="695325"/>
                  <a:pt x="2244096" y="678180"/>
                </a:cubicBezTo>
                <a:cubicBezTo>
                  <a:pt x="2250753" y="685800"/>
                  <a:pt x="2238391" y="689610"/>
                  <a:pt x="2243146" y="699135"/>
                </a:cubicBezTo>
                <a:cubicBezTo>
                  <a:pt x="2326824" y="671513"/>
                  <a:pt x="2390533" y="716280"/>
                  <a:pt x="2452341" y="762953"/>
                </a:cubicBezTo>
                <a:cubicBezTo>
                  <a:pt x="2470408" y="776288"/>
                  <a:pt x="2487524" y="791528"/>
                  <a:pt x="2504640" y="805815"/>
                </a:cubicBezTo>
                <a:cubicBezTo>
                  <a:pt x="2515100" y="814388"/>
                  <a:pt x="2516051" y="822960"/>
                  <a:pt x="2504640" y="830580"/>
                </a:cubicBezTo>
                <a:cubicBezTo>
                  <a:pt x="2479917" y="847725"/>
                  <a:pt x="2466605" y="870585"/>
                  <a:pt x="2454243" y="899160"/>
                </a:cubicBezTo>
                <a:cubicBezTo>
                  <a:pt x="2433323" y="946785"/>
                  <a:pt x="2402895" y="989648"/>
                  <a:pt x="2376270" y="1034415"/>
                </a:cubicBezTo>
                <a:cubicBezTo>
                  <a:pt x="2351547" y="1076325"/>
                  <a:pt x="2332529" y="1121093"/>
                  <a:pt x="2305904" y="1162050"/>
                </a:cubicBezTo>
                <a:cubicBezTo>
                  <a:pt x="2298297" y="1174433"/>
                  <a:pt x="2294494" y="1189673"/>
                  <a:pt x="2291641" y="1204913"/>
                </a:cubicBezTo>
                <a:cubicBezTo>
                  <a:pt x="2284985" y="1235393"/>
                  <a:pt x="2265967" y="1261110"/>
                  <a:pt x="2258360" y="1290638"/>
                </a:cubicBezTo>
                <a:cubicBezTo>
                  <a:pt x="2256458" y="1297305"/>
                  <a:pt x="2252655" y="1303973"/>
                  <a:pt x="2256458" y="1310640"/>
                </a:cubicBezTo>
                <a:cubicBezTo>
                  <a:pt x="2264065" y="1323023"/>
                  <a:pt x="2256458" y="1330643"/>
                  <a:pt x="2248851" y="1336358"/>
                </a:cubicBezTo>
                <a:cubicBezTo>
                  <a:pt x="2229833" y="1348740"/>
                  <a:pt x="2219373" y="1363980"/>
                  <a:pt x="2219373" y="1387793"/>
                </a:cubicBezTo>
                <a:cubicBezTo>
                  <a:pt x="2219373" y="1398270"/>
                  <a:pt x="2210816" y="1408748"/>
                  <a:pt x="2205110" y="1419225"/>
                </a:cubicBezTo>
                <a:cubicBezTo>
                  <a:pt x="2181338" y="1461135"/>
                  <a:pt x="2155664" y="1502093"/>
                  <a:pt x="2135695" y="1546860"/>
                </a:cubicBezTo>
                <a:cubicBezTo>
                  <a:pt x="2117628" y="1586865"/>
                  <a:pt x="2089102" y="1623060"/>
                  <a:pt x="2071035" y="1664018"/>
                </a:cubicBezTo>
                <a:cubicBezTo>
                  <a:pt x="2041557" y="1730693"/>
                  <a:pt x="1998767" y="1790700"/>
                  <a:pt x="1976897" y="1860233"/>
                </a:cubicBezTo>
                <a:cubicBezTo>
                  <a:pt x="1972142" y="1874520"/>
                  <a:pt x="1962634" y="1886903"/>
                  <a:pt x="1955977" y="1900238"/>
                </a:cubicBezTo>
                <a:cubicBezTo>
                  <a:pt x="1953125" y="1905953"/>
                  <a:pt x="1947419" y="1912620"/>
                  <a:pt x="1954076" y="1918335"/>
                </a:cubicBezTo>
                <a:cubicBezTo>
                  <a:pt x="1958830" y="1923098"/>
                  <a:pt x="1964535" y="1920240"/>
                  <a:pt x="1971192" y="1918335"/>
                </a:cubicBezTo>
                <a:cubicBezTo>
                  <a:pt x="2057722" y="1893570"/>
                  <a:pt x="2140450" y="1856423"/>
                  <a:pt x="2226981" y="1832610"/>
                </a:cubicBezTo>
                <a:cubicBezTo>
                  <a:pt x="2310659" y="1809750"/>
                  <a:pt x="2388632" y="1773555"/>
                  <a:pt x="2472310" y="1751648"/>
                </a:cubicBezTo>
                <a:cubicBezTo>
                  <a:pt x="2553135" y="1730693"/>
                  <a:pt x="2629206" y="1692593"/>
                  <a:pt x="2709081" y="1670685"/>
                </a:cubicBezTo>
                <a:cubicBezTo>
                  <a:pt x="2788005" y="1648778"/>
                  <a:pt x="2862174" y="1613535"/>
                  <a:pt x="2941098" y="1590675"/>
                </a:cubicBezTo>
                <a:cubicBezTo>
                  <a:pt x="2974379" y="1581150"/>
                  <a:pt x="3008611" y="1575435"/>
                  <a:pt x="3038088" y="1558290"/>
                </a:cubicBezTo>
                <a:cubicBezTo>
                  <a:pt x="3078026" y="1535430"/>
                  <a:pt x="3124619" y="1531620"/>
                  <a:pt x="3163606" y="1507808"/>
                </a:cubicBezTo>
                <a:cubicBezTo>
                  <a:pt x="3177869" y="1499235"/>
                  <a:pt x="3198789" y="1499235"/>
                  <a:pt x="3216855" y="1497330"/>
                </a:cubicBezTo>
                <a:cubicBezTo>
                  <a:pt x="3223511" y="1496378"/>
                  <a:pt x="3231119" y="1497330"/>
                  <a:pt x="3235873" y="1494473"/>
                </a:cubicBezTo>
                <a:cubicBezTo>
                  <a:pt x="3273909" y="1465898"/>
                  <a:pt x="3322404" y="1461135"/>
                  <a:pt x="3364243" y="1442085"/>
                </a:cubicBezTo>
                <a:cubicBezTo>
                  <a:pt x="3384212" y="1432560"/>
                  <a:pt x="3411787" y="1429703"/>
                  <a:pt x="3436511" y="1429703"/>
                </a:cubicBezTo>
                <a:cubicBezTo>
                  <a:pt x="3446020" y="1429703"/>
                  <a:pt x="3446970" y="1434465"/>
                  <a:pt x="3446970" y="1442085"/>
                </a:cubicBezTo>
                <a:cubicBezTo>
                  <a:pt x="3449823" y="1532573"/>
                  <a:pt x="3453627" y="1624013"/>
                  <a:pt x="3455528" y="1714500"/>
                </a:cubicBezTo>
                <a:cubicBezTo>
                  <a:pt x="3456479" y="1741170"/>
                  <a:pt x="3428903" y="1744028"/>
                  <a:pt x="3412738" y="1746885"/>
                </a:cubicBezTo>
                <a:cubicBezTo>
                  <a:pt x="3383261" y="1751648"/>
                  <a:pt x="3356636" y="1761173"/>
                  <a:pt x="3332864" y="1780223"/>
                </a:cubicBezTo>
                <a:cubicBezTo>
                  <a:pt x="3322404" y="1788795"/>
                  <a:pt x="3310042" y="1804035"/>
                  <a:pt x="3291976" y="1789748"/>
                </a:cubicBezTo>
                <a:cubicBezTo>
                  <a:pt x="3291025" y="1788795"/>
                  <a:pt x="3286270" y="1791653"/>
                  <a:pt x="3282467" y="1792605"/>
                </a:cubicBezTo>
                <a:cubicBezTo>
                  <a:pt x="3235873" y="1811655"/>
                  <a:pt x="3188329" y="1826895"/>
                  <a:pt x="3138882" y="1836420"/>
                </a:cubicBezTo>
                <a:cubicBezTo>
                  <a:pt x="3124619" y="1839278"/>
                  <a:pt x="3109405" y="1844040"/>
                  <a:pt x="3102749" y="1860233"/>
                </a:cubicBezTo>
                <a:cubicBezTo>
                  <a:pt x="3097994" y="1870710"/>
                  <a:pt x="3088485" y="1864043"/>
                  <a:pt x="3081829" y="1865948"/>
                </a:cubicBezTo>
                <a:cubicBezTo>
                  <a:pt x="3074222" y="1868805"/>
                  <a:pt x="3061860" y="1865948"/>
                  <a:pt x="3060910" y="1875473"/>
                </a:cubicBezTo>
                <a:cubicBezTo>
                  <a:pt x="3059959" y="1882140"/>
                  <a:pt x="3067566" y="1888808"/>
                  <a:pt x="3075173" y="1893570"/>
                </a:cubicBezTo>
                <a:cubicBezTo>
                  <a:pt x="3054253" y="1887855"/>
                  <a:pt x="3038088" y="1904048"/>
                  <a:pt x="3016218" y="1901190"/>
                </a:cubicBezTo>
                <a:cubicBezTo>
                  <a:pt x="2994348" y="1898333"/>
                  <a:pt x="2969624" y="1906905"/>
                  <a:pt x="2947754" y="1913573"/>
                </a:cubicBezTo>
                <a:cubicBezTo>
                  <a:pt x="2877388" y="1936433"/>
                  <a:pt x="2808924" y="1964055"/>
                  <a:pt x="2738558" y="1984058"/>
                </a:cubicBezTo>
                <a:cubicBezTo>
                  <a:pt x="2670095" y="2004060"/>
                  <a:pt x="2605434" y="2033588"/>
                  <a:pt x="2536970" y="2051685"/>
                </a:cubicBezTo>
                <a:cubicBezTo>
                  <a:pt x="2451390" y="2073593"/>
                  <a:pt x="2376270" y="2118360"/>
                  <a:pt x="2295445" y="2147888"/>
                </a:cubicBezTo>
                <a:cubicBezTo>
                  <a:pt x="2265967" y="2158365"/>
                  <a:pt x="2241244" y="2175510"/>
                  <a:pt x="2212717" y="2186940"/>
                </a:cubicBezTo>
                <a:cubicBezTo>
                  <a:pt x="2199405" y="2192655"/>
                  <a:pt x="2187043" y="2202180"/>
                  <a:pt x="2170878" y="2190750"/>
                </a:cubicBezTo>
                <a:cubicBezTo>
                  <a:pt x="2166124" y="2186940"/>
                  <a:pt x="2152811" y="2189798"/>
                  <a:pt x="2145204" y="2196465"/>
                </a:cubicBezTo>
                <a:cubicBezTo>
                  <a:pt x="2116677" y="2225040"/>
                  <a:pt x="2077691" y="2224088"/>
                  <a:pt x="2042508" y="2232660"/>
                </a:cubicBezTo>
                <a:cubicBezTo>
                  <a:pt x="2012080" y="2240280"/>
                  <a:pt x="1983553" y="2253615"/>
                  <a:pt x="1955026" y="2266950"/>
                </a:cubicBezTo>
                <a:cubicBezTo>
                  <a:pt x="1944567" y="2271713"/>
                  <a:pt x="1945518" y="2280285"/>
                  <a:pt x="1955026" y="2288858"/>
                </a:cubicBezTo>
                <a:cubicBezTo>
                  <a:pt x="1970241" y="2304098"/>
                  <a:pt x="1987357" y="2315528"/>
                  <a:pt x="2003522" y="2327910"/>
                </a:cubicBezTo>
                <a:cubicBezTo>
                  <a:pt x="2059624" y="2373630"/>
                  <a:pt x="2115727" y="2420303"/>
                  <a:pt x="2172780" y="2465070"/>
                </a:cubicBezTo>
                <a:cubicBezTo>
                  <a:pt x="2264065" y="2537460"/>
                  <a:pt x="2358203" y="2607945"/>
                  <a:pt x="2447587" y="2682240"/>
                </a:cubicBezTo>
                <a:cubicBezTo>
                  <a:pt x="2485622" y="2713673"/>
                  <a:pt x="2526510" y="2741295"/>
                  <a:pt x="2564546" y="2772728"/>
                </a:cubicBezTo>
                <a:cubicBezTo>
                  <a:pt x="2630157" y="2827973"/>
                  <a:pt x="2701474" y="2877503"/>
                  <a:pt x="2769938" y="2930843"/>
                </a:cubicBezTo>
                <a:cubicBezTo>
                  <a:pt x="2812728" y="2964180"/>
                  <a:pt x="2855518" y="2997518"/>
                  <a:pt x="2898308" y="3029903"/>
                </a:cubicBezTo>
                <a:cubicBezTo>
                  <a:pt x="2937294" y="3058478"/>
                  <a:pt x="2974379" y="3090863"/>
                  <a:pt x="3015267" y="3115628"/>
                </a:cubicBezTo>
                <a:cubicBezTo>
                  <a:pt x="3048548" y="3135630"/>
                  <a:pt x="3074222" y="3163253"/>
                  <a:pt x="3103700" y="3187065"/>
                </a:cubicBezTo>
                <a:cubicBezTo>
                  <a:pt x="3117012" y="3197543"/>
                  <a:pt x="3134128" y="3198495"/>
                  <a:pt x="3144588" y="3208973"/>
                </a:cubicBezTo>
                <a:cubicBezTo>
                  <a:pt x="3172164" y="3236595"/>
                  <a:pt x="3203543" y="3257550"/>
                  <a:pt x="3232070" y="3284220"/>
                </a:cubicBezTo>
                <a:cubicBezTo>
                  <a:pt x="3249186" y="3300413"/>
                  <a:pt x="3267252" y="3315653"/>
                  <a:pt x="3283418" y="3338513"/>
                </a:cubicBezTo>
                <a:cubicBezTo>
                  <a:pt x="3272007" y="3333750"/>
                  <a:pt x="3265351" y="3337560"/>
                  <a:pt x="3258694" y="3342323"/>
                </a:cubicBezTo>
                <a:cubicBezTo>
                  <a:pt x="3213052" y="3373755"/>
                  <a:pt x="3167409" y="3405188"/>
                  <a:pt x="3121767" y="3435668"/>
                </a:cubicBezTo>
                <a:cubicBezTo>
                  <a:pt x="3095142" y="3453765"/>
                  <a:pt x="3068517" y="3470910"/>
                  <a:pt x="3041892" y="3489008"/>
                </a:cubicBezTo>
                <a:cubicBezTo>
                  <a:pt x="3031432" y="3496628"/>
                  <a:pt x="3022874" y="3495675"/>
                  <a:pt x="3012414" y="3489008"/>
                </a:cubicBezTo>
                <a:cubicBezTo>
                  <a:pt x="2989593" y="3475673"/>
                  <a:pt x="2971526" y="3457575"/>
                  <a:pt x="2948705" y="3443288"/>
                </a:cubicBezTo>
                <a:cubicBezTo>
                  <a:pt x="2932540" y="3433763"/>
                  <a:pt x="2917326" y="3425190"/>
                  <a:pt x="2900209" y="3417570"/>
                </a:cubicBezTo>
                <a:cubicBezTo>
                  <a:pt x="2885946" y="3411855"/>
                  <a:pt x="2866928" y="3409950"/>
                  <a:pt x="2867879" y="3385185"/>
                </a:cubicBezTo>
                <a:cubicBezTo>
                  <a:pt x="2867879" y="3378518"/>
                  <a:pt x="2855518" y="3369945"/>
                  <a:pt x="2846960" y="3365183"/>
                </a:cubicBezTo>
                <a:cubicBezTo>
                  <a:pt x="2823188" y="3354705"/>
                  <a:pt x="2804170" y="3337560"/>
                  <a:pt x="2787054" y="3320415"/>
                </a:cubicBezTo>
                <a:cubicBezTo>
                  <a:pt x="2760429" y="3294698"/>
                  <a:pt x="2730951" y="3271838"/>
                  <a:pt x="2695768" y="3259455"/>
                </a:cubicBezTo>
                <a:cubicBezTo>
                  <a:pt x="2687210" y="3256598"/>
                  <a:pt x="2685309" y="3248978"/>
                  <a:pt x="2680554" y="3245168"/>
                </a:cubicBezTo>
                <a:cubicBezTo>
                  <a:pt x="2674849" y="3240405"/>
                  <a:pt x="2670095" y="3230880"/>
                  <a:pt x="2660586" y="3232785"/>
                </a:cubicBezTo>
                <a:cubicBezTo>
                  <a:pt x="2651077" y="3234690"/>
                  <a:pt x="2659635" y="3247073"/>
                  <a:pt x="2651077" y="3251835"/>
                </a:cubicBezTo>
                <a:cubicBezTo>
                  <a:pt x="2639666" y="3239453"/>
                  <a:pt x="2618747" y="3224213"/>
                  <a:pt x="2617796" y="3217545"/>
                </a:cubicBezTo>
                <a:cubicBezTo>
                  <a:pt x="2613041" y="3187065"/>
                  <a:pt x="2586416" y="3181350"/>
                  <a:pt x="2570251" y="3166110"/>
                </a:cubicBezTo>
                <a:cubicBezTo>
                  <a:pt x="2551234" y="3148013"/>
                  <a:pt x="2533167" y="3128010"/>
                  <a:pt x="2508444" y="3114675"/>
                </a:cubicBezTo>
                <a:cubicBezTo>
                  <a:pt x="2485622" y="3103245"/>
                  <a:pt x="2469457" y="3081338"/>
                  <a:pt x="2448537" y="3065145"/>
                </a:cubicBezTo>
                <a:cubicBezTo>
                  <a:pt x="2383877" y="3013710"/>
                  <a:pt x="2318266" y="2962275"/>
                  <a:pt x="2252655" y="2912745"/>
                </a:cubicBezTo>
                <a:cubicBezTo>
                  <a:pt x="2212717" y="2883218"/>
                  <a:pt x="2179436" y="2845118"/>
                  <a:pt x="2136646" y="2819400"/>
                </a:cubicBezTo>
                <a:cubicBezTo>
                  <a:pt x="2059624" y="2773680"/>
                  <a:pt x="1993062" y="2712720"/>
                  <a:pt x="1912236" y="2672715"/>
                </a:cubicBezTo>
                <a:cubicBezTo>
                  <a:pt x="1891317" y="2662238"/>
                  <a:pt x="1876103" y="2643188"/>
                  <a:pt x="1856134" y="2631758"/>
                </a:cubicBezTo>
                <a:cubicBezTo>
                  <a:pt x="1852331" y="2629853"/>
                  <a:pt x="1853281" y="2608898"/>
                  <a:pt x="1842822" y="2606040"/>
                </a:cubicBezTo>
                <a:cubicBezTo>
                  <a:pt x="1807639" y="2596515"/>
                  <a:pt x="1792425" y="2558415"/>
                  <a:pt x="1756291" y="2551748"/>
                </a:cubicBezTo>
                <a:cubicBezTo>
                  <a:pt x="1752487" y="2550795"/>
                  <a:pt x="1747733" y="2546985"/>
                  <a:pt x="1746782" y="2544128"/>
                </a:cubicBezTo>
                <a:cubicBezTo>
                  <a:pt x="1740126" y="2508885"/>
                  <a:pt x="1700188" y="2506980"/>
                  <a:pt x="1683072" y="2481263"/>
                </a:cubicBezTo>
                <a:cubicBezTo>
                  <a:pt x="1680220" y="2476500"/>
                  <a:pt x="1672613" y="2471738"/>
                  <a:pt x="1665005" y="2474595"/>
                </a:cubicBezTo>
                <a:cubicBezTo>
                  <a:pt x="1656448" y="2478405"/>
                  <a:pt x="1656448" y="2487930"/>
                  <a:pt x="1655497" y="2496503"/>
                </a:cubicBezTo>
                <a:cubicBezTo>
                  <a:pt x="1653595" y="2546985"/>
                  <a:pt x="1663104" y="2597468"/>
                  <a:pt x="1666907" y="2646998"/>
                </a:cubicBezTo>
                <a:cubicBezTo>
                  <a:pt x="1675465" y="2733675"/>
                  <a:pt x="1684974" y="2820353"/>
                  <a:pt x="1695434" y="2907983"/>
                </a:cubicBezTo>
                <a:cubicBezTo>
                  <a:pt x="1703992" y="2979420"/>
                  <a:pt x="1710648" y="3051810"/>
                  <a:pt x="1722059" y="3123248"/>
                </a:cubicBezTo>
                <a:cubicBezTo>
                  <a:pt x="1731568" y="3185160"/>
                  <a:pt x="1733470" y="3248978"/>
                  <a:pt x="1742027" y="3310890"/>
                </a:cubicBezTo>
                <a:cubicBezTo>
                  <a:pt x="1749635" y="3369945"/>
                  <a:pt x="1748684" y="3429953"/>
                  <a:pt x="1769603" y="3487103"/>
                </a:cubicBezTo>
                <a:cubicBezTo>
                  <a:pt x="1770554" y="3489008"/>
                  <a:pt x="1770554" y="3489960"/>
                  <a:pt x="1770554" y="3491865"/>
                </a:cubicBezTo>
                <a:cubicBezTo>
                  <a:pt x="1766751" y="3536633"/>
                  <a:pt x="1786719" y="3579495"/>
                  <a:pt x="1785768" y="3623310"/>
                </a:cubicBezTo>
                <a:cubicBezTo>
                  <a:pt x="1784817" y="3665220"/>
                  <a:pt x="1800032" y="3703320"/>
                  <a:pt x="1803835" y="3743325"/>
                </a:cubicBezTo>
                <a:cubicBezTo>
                  <a:pt x="1805737" y="3769995"/>
                  <a:pt x="1817148" y="3797618"/>
                  <a:pt x="1814295" y="3820478"/>
                </a:cubicBezTo>
                <a:cubicBezTo>
                  <a:pt x="1810491" y="3854768"/>
                  <a:pt x="1821902" y="3889058"/>
                  <a:pt x="1810491" y="3920490"/>
                </a:cubicBezTo>
                <a:cubicBezTo>
                  <a:pt x="1804786" y="3903345"/>
                  <a:pt x="1804786" y="3903345"/>
                  <a:pt x="1774358" y="3897630"/>
                </a:cubicBezTo>
                <a:cubicBezTo>
                  <a:pt x="1700188" y="3882390"/>
                  <a:pt x="1626970" y="3867150"/>
                  <a:pt x="1552801" y="3851910"/>
                </a:cubicBezTo>
                <a:cubicBezTo>
                  <a:pt x="1509060" y="3843338"/>
                  <a:pt x="1510962" y="3842385"/>
                  <a:pt x="1502404" y="3797618"/>
                </a:cubicBezTo>
                <a:cubicBezTo>
                  <a:pt x="1494797" y="3758565"/>
                  <a:pt x="1501453" y="3716655"/>
                  <a:pt x="1476730" y="3681413"/>
                </a:cubicBezTo>
                <a:cubicBezTo>
                  <a:pt x="1490993" y="3657600"/>
                  <a:pt x="1481484" y="3632835"/>
                  <a:pt x="1478631" y="3609023"/>
                </a:cubicBezTo>
                <a:cubicBezTo>
                  <a:pt x="1473877" y="3563303"/>
                  <a:pt x="1469123" y="3517583"/>
                  <a:pt x="1463417" y="3470910"/>
                </a:cubicBezTo>
                <a:cubicBezTo>
                  <a:pt x="1462466" y="3464243"/>
                  <a:pt x="1461515" y="3456623"/>
                  <a:pt x="1457712" y="3451860"/>
                </a:cubicBezTo>
                <a:cubicBezTo>
                  <a:pt x="1447252" y="3440430"/>
                  <a:pt x="1445350" y="3429953"/>
                  <a:pt x="1447252" y="3414713"/>
                </a:cubicBezTo>
                <a:cubicBezTo>
                  <a:pt x="1450105" y="3397568"/>
                  <a:pt x="1443449" y="3394710"/>
                  <a:pt x="1423480" y="3404235"/>
                </a:cubicBezTo>
                <a:cubicBezTo>
                  <a:pt x="1422529" y="3387090"/>
                  <a:pt x="1432989" y="3369945"/>
                  <a:pt x="1418725" y="3355658"/>
                </a:cubicBezTo>
                <a:cubicBezTo>
                  <a:pt x="1442498" y="3340418"/>
                  <a:pt x="1429185" y="3318510"/>
                  <a:pt x="1428234" y="3299460"/>
                </a:cubicBezTo>
                <a:cubicBezTo>
                  <a:pt x="1422529" y="3214688"/>
                  <a:pt x="1414922" y="3129915"/>
                  <a:pt x="1408266" y="3045143"/>
                </a:cubicBezTo>
                <a:cubicBezTo>
                  <a:pt x="1407315" y="3036570"/>
                  <a:pt x="1406364" y="3026093"/>
                  <a:pt x="1398757" y="3023235"/>
                </a:cubicBezTo>
                <a:cubicBezTo>
                  <a:pt x="1388297" y="3019425"/>
                  <a:pt x="1384493" y="3030855"/>
                  <a:pt x="1381641" y="3037523"/>
                </a:cubicBezTo>
                <a:cubicBezTo>
                  <a:pt x="1363574" y="3070860"/>
                  <a:pt x="1344556" y="3105150"/>
                  <a:pt x="1328391" y="3140393"/>
                </a:cubicBezTo>
                <a:cubicBezTo>
                  <a:pt x="1308422" y="3186113"/>
                  <a:pt x="1279896" y="3228975"/>
                  <a:pt x="1260878" y="3275648"/>
                </a:cubicBezTo>
                <a:cubicBezTo>
                  <a:pt x="1234253" y="3341370"/>
                  <a:pt x="1194316" y="3400425"/>
                  <a:pt x="1167691" y="3467100"/>
                </a:cubicBezTo>
                <a:cubicBezTo>
                  <a:pt x="1149624" y="3512820"/>
                  <a:pt x="1122048" y="3554730"/>
                  <a:pt x="1100178" y="3599498"/>
                </a:cubicBezTo>
                <a:cubicBezTo>
                  <a:pt x="1088767" y="3621405"/>
                  <a:pt x="1076406" y="3643313"/>
                  <a:pt x="1068799" y="3667125"/>
                </a:cubicBezTo>
                <a:cubicBezTo>
                  <a:pt x="1060241" y="3693795"/>
                  <a:pt x="1045026" y="3715703"/>
                  <a:pt x="1031714" y="3738563"/>
                </a:cubicBezTo>
                <a:cubicBezTo>
                  <a:pt x="1022205" y="3754755"/>
                  <a:pt x="1016500" y="3771900"/>
                  <a:pt x="1010794" y="3789045"/>
                </a:cubicBezTo>
                <a:cubicBezTo>
                  <a:pt x="1006040" y="3803333"/>
                  <a:pt x="1000335" y="3814763"/>
                  <a:pt x="989875" y="3825240"/>
                </a:cubicBezTo>
                <a:cubicBezTo>
                  <a:pt x="978464" y="3836670"/>
                  <a:pt x="973710" y="3851910"/>
                  <a:pt x="968004" y="3867150"/>
                </a:cubicBezTo>
                <a:cubicBezTo>
                  <a:pt x="962299" y="3884295"/>
                  <a:pt x="957545" y="3901440"/>
                  <a:pt x="945183" y="3914775"/>
                </a:cubicBezTo>
                <a:cubicBezTo>
                  <a:pt x="934723" y="3926205"/>
                  <a:pt x="926165" y="3936683"/>
                  <a:pt x="927116" y="3953828"/>
                </a:cubicBezTo>
                <a:cubicBezTo>
                  <a:pt x="928067" y="3968115"/>
                  <a:pt x="909049" y="3974783"/>
                  <a:pt x="905246" y="3982403"/>
                </a:cubicBezTo>
                <a:cubicBezTo>
                  <a:pt x="896688" y="4001453"/>
                  <a:pt x="880523" y="4012883"/>
                  <a:pt x="871014" y="4027170"/>
                </a:cubicBezTo>
                <a:cubicBezTo>
                  <a:pt x="839634" y="3996690"/>
                  <a:pt x="808255" y="3965258"/>
                  <a:pt x="776876" y="3933825"/>
                </a:cubicBezTo>
                <a:cubicBezTo>
                  <a:pt x="740742" y="3896678"/>
                  <a:pt x="704608" y="3859530"/>
                  <a:pt x="667524" y="3823335"/>
                </a:cubicBezTo>
                <a:cubicBezTo>
                  <a:pt x="658015" y="3813810"/>
                  <a:pt x="663720" y="3806190"/>
                  <a:pt x="666573" y="3798570"/>
                </a:cubicBezTo>
                <a:cubicBezTo>
                  <a:pt x="684640" y="3756660"/>
                  <a:pt x="707461" y="3716655"/>
                  <a:pt x="716019" y="3669983"/>
                </a:cubicBezTo>
                <a:cubicBezTo>
                  <a:pt x="717921" y="3656648"/>
                  <a:pt x="735037" y="3656648"/>
                  <a:pt x="741693" y="3643313"/>
                </a:cubicBezTo>
                <a:cubicBezTo>
                  <a:pt x="764514" y="3598545"/>
                  <a:pt x="780679" y="3550920"/>
                  <a:pt x="812059" y="3509963"/>
                </a:cubicBezTo>
                <a:cubicBezTo>
                  <a:pt x="819666" y="3500438"/>
                  <a:pt x="821568" y="3489008"/>
                  <a:pt x="821568" y="3476625"/>
                </a:cubicBezTo>
                <a:cubicBezTo>
                  <a:pt x="821568" y="3469005"/>
                  <a:pt x="819666" y="3462338"/>
                  <a:pt x="828224" y="3456623"/>
                </a:cubicBezTo>
                <a:cubicBezTo>
                  <a:pt x="833929" y="3452813"/>
                  <a:pt x="839634" y="3443288"/>
                  <a:pt x="838684" y="3438525"/>
                </a:cubicBezTo>
                <a:cubicBezTo>
                  <a:pt x="835831" y="3427095"/>
                  <a:pt x="824420" y="3438525"/>
                  <a:pt x="816813" y="3433763"/>
                </a:cubicBezTo>
                <a:cubicBezTo>
                  <a:pt x="859603" y="3386138"/>
                  <a:pt x="893835" y="3331845"/>
                  <a:pt x="920460" y="3274695"/>
                </a:cubicBezTo>
                <a:cubicBezTo>
                  <a:pt x="940429" y="3231833"/>
                  <a:pt x="964201" y="3189923"/>
                  <a:pt x="985120" y="3147060"/>
                </a:cubicBezTo>
                <a:cubicBezTo>
                  <a:pt x="1019352" y="3077528"/>
                  <a:pt x="1055486" y="3008948"/>
                  <a:pt x="1089718" y="2939415"/>
                </a:cubicBezTo>
                <a:cubicBezTo>
                  <a:pt x="1122048" y="2875598"/>
                  <a:pt x="1147722" y="2809875"/>
                  <a:pt x="1173396" y="2743200"/>
                </a:cubicBezTo>
                <a:cubicBezTo>
                  <a:pt x="1188611" y="2702243"/>
                  <a:pt x="1200972" y="2660333"/>
                  <a:pt x="1219990" y="2621280"/>
                </a:cubicBezTo>
                <a:cubicBezTo>
                  <a:pt x="1225695" y="2608898"/>
                  <a:pt x="1227597" y="2593658"/>
                  <a:pt x="1245664" y="2590800"/>
                </a:cubicBezTo>
                <a:cubicBezTo>
                  <a:pt x="1253271" y="2589848"/>
                  <a:pt x="1252320" y="2579370"/>
                  <a:pt x="1253271" y="2573655"/>
                </a:cubicBezTo>
                <a:cubicBezTo>
                  <a:pt x="1255173" y="2550795"/>
                  <a:pt x="1266583" y="2532698"/>
                  <a:pt x="1277994" y="2514600"/>
                </a:cubicBezTo>
                <a:cubicBezTo>
                  <a:pt x="1281798" y="2507933"/>
                  <a:pt x="1286552" y="2501265"/>
                  <a:pt x="1281798" y="2493645"/>
                </a:cubicBezTo>
                <a:cubicBezTo>
                  <a:pt x="1277043" y="2486025"/>
                  <a:pt x="1268485" y="2486025"/>
                  <a:pt x="1260878" y="2487930"/>
                </a:cubicBezTo>
                <a:cubicBezTo>
                  <a:pt x="1236155" y="2493645"/>
                  <a:pt x="1213334" y="2505075"/>
                  <a:pt x="1185758" y="2499360"/>
                </a:cubicBezTo>
                <a:cubicBezTo>
                  <a:pt x="1172445" y="2496503"/>
                  <a:pt x="1165789" y="2517458"/>
                  <a:pt x="1149624" y="2521268"/>
                </a:cubicBezTo>
                <a:cubicBezTo>
                  <a:pt x="1110638" y="2529840"/>
                  <a:pt x="1072602" y="2540318"/>
                  <a:pt x="1035517" y="2556510"/>
                </a:cubicBezTo>
                <a:cubicBezTo>
                  <a:pt x="1028861" y="2559368"/>
                  <a:pt x="1022205" y="2558415"/>
                  <a:pt x="1015549" y="2555558"/>
                </a:cubicBezTo>
                <a:cubicBezTo>
                  <a:pt x="1009843" y="2552700"/>
                  <a:pt x="1002236" y="2552700"/>
                  <a:pt x="999384" y="2557463"/>
                </a:cubicBezTo>
                <a:cubicBezTo>
                  <a:pt x="972759" y="2589848"/>
                  <a:pt x="931871" y="2587943"/>
                  <a:pt x="896688" y="2600325"/>
                </a:cubicBezTo>
                <a:cubicBezTo>
                  <a:pt x="858652" y="2613660"/>
                  <a:pt x="820617" y="2634615"/>
                  <a:pt x="779728" y="2635568"/>
                </a:cubicBezTo>
                <a:cubicBezTo>
                  <a:pt x="740742" y="2636520"/>
                  <a:pt x="708412" y="2655570"/>
                  <a:pt x="672278" y="2664143"/>
                </a:cubicBezTo>
                <a:cubicBezTo>
                  <a:pt x="602863" y="2681288"/>
                  <a:pt x="535350" y="2705100"/>
                  <a:pt x="464984" y="2720340"/>
                </a:cubicBezTo>
                <a:cubicBezTo>
                  <a:pt x="381306" y="2737485"/>
                  <a:pt x="300481" y="2768918"/>
                  <a:pt x="216803" y="2780348"/>
                </a:cubicBezTo>
                <a:cubicBezTo>
                  <a:pt x="173062" y="2786063"/>
                  <a:pt x="132173" y="2808923"/>
                  <a:pt x="87482" y="2807018"/>
                </a:cubicBezTo>
                <a:cubicBezTo>
                  <a:pt x="88433" y="2799398"/>
                  <a:pt x="97941" y="2804160"/>
                  <a:pt x="98892" y="2796540"/>
                </a:cubicBezTo>
                <a:cubicBezTo>
                  <a:pt x="31379" y="2767013"/>
                  <a:pt x="24723" y="2701290"/>
                  <a:pt x="10460" y="2640330"/>
                </a:cubicBezTo>
                <a:cubicBezTo>
                  <a:pt x="5705" y="2620328"/>
                  <a:pt x="3804" y="2599373"/>
                  <a:pt x="0" y="2578418"/>
                </a:cubicBezTo>
                <a:cubicBezTo>
                  <a:pt x="0" y="2556510"/>
                  <a:pt x="0" y="2534603"/>
                  <a:pt x="0" y="2512695"/>
                </a:cubicBezTo>
                <a:cubicBezTo>
                  <a:pt x="19969" y="2514600"/>
                  <a:pt x="41839" y="2522220"/>
                  <a:pt x="59906" y="2516505"/>
                </a:cubicBezTo>
                <a:cubicBezTo>
                  <a:pt x="124566" y="2495550"/>
                  <a:pt x="189227" y="2477453"/>
                  <a:pt x="256740" y="2468880"/>
                </a:cubicBezTo>
                <a:cubicBezTo>
                  <a:pt x="306186" y="2462213"/>
                  <a:pt x="351829" y="2438400"/>
                  <a:pt x="400324" y="2426018"/>
                </a:cubicBezTo>
                <a:cubicBezTo>
                  <a:pt x="437409" y="2416493"/>
                  <a:pt x="470690" y="2397443"/>
                  <a:pt x="506823" y="2383155"/>
                </a:cubicBezTo>
                <a:cubicBezTo>
                  <a:pt x="536301" y="2370773"/>
                  <a:pt x="562926" y="2355533"/>
                  <a:pt x="596207" y="2346960"/>
                </a:cubicBezTo>
                <a:cubicBezTo>
                  <a:pt x="640899" y="2335530"/>
                  <a:pt x="684640" y="2319338"/>
                  <a:pt x="729331" y="2306955"/>
                </a:cubicBezTo>
                <a:cubicBezTo>
                  <a:pt x="824420" y="2282190"/>
                  <a:pt x="918558" y="2252663"/>
                  <a:pt x="1013647" y="2225040"/>
                </a:cubicBezTo>
                <a:cubicBezTo>
                  <a:pt x="1082111" y="2205038"/>
                  <a:pt x="1145821" y="2173605"/>
                  <a:pt x="1216186" y="2158365"/>
                </a:cubicBezTo>
                <a:cubicBezTo>
                  <a:pt x="1239008" y="2153603"/>
                  <a:pt x="1241860" y="2137410"/>
                  <a:pt x="1222842" y="2120265"/>
                </a:cubicBezTo>
                <a:cubicBezTo>
                  <a:pt x="1187660" y="2087880"/>
                  <a:pt x="1152477" y="2055495"/>
                  <a:pt x="1115392" y="2025968"/>
                </a:cubicBezTo>
                <a:cubicBezTo>
                  <a:pt x="1098276" y="2011680"/>
                  <a:pt x="1084964" y="1993583"/>
                  <a:pt x="1066897" y="1980248"/>
                </a:cubicBezTo>
                <a:cubicBezTo>
                  <a:pt x="1044075" y="1963103"/>
                  <a:pt x="1014598" y="1947863"/>
                  <a:pt x="1009843" y="1913573"/>
                </a:cubicBezTo>
                <a:cubicBezTo>
                  <a:pt x="1008892" y="1905953"/>
                  <a:pt x="1001285" y="1906905"/>
                  <a:pt x="995580" y="1905000"/>
                </a:cubicBezTo>
                <a:cubicBezTo>
                  <a:pt x="972759" y="1896428"/>
                  <a:pt x="953741" y="1884045"/>
                  <a:pt x="937576" y="1864995"/>
                </a:cubicBezTo>
                <a:cubicBezTo>
                  <a:pt x="918558" y="1842135"/>
                  <a:pt x="898590" y="1819275"/>
                  <a:pt x="867210" y="1810703"/>
                </a:cubicBezTo>
                <a:cubicBezTo>
                  <a:pt x="856750" y="1807845"/>
                  <a:pt x="848192" y="1800225"/>
                  <a:pt x="849143" y="1785938"/>
                </a:cubicBezTo>
                <a:cubicBezTo>
                  <a:pt x="850094" y="1776413"/>
                  <a:pt x="843438" y="1765935"/>
                  <a:pt x="836782" y="1765935"/>
                </a:cubicBezTo>
                <a:cubicBezTo>
                  <a:pt x="808255" y="1768793"/>
                  <a:pt x="791139" y="1747838"/>
                  <a:pt x="777827" y="1732598"/>
                </a:cubicBezTo>
                <a:cubicBezTo>
                  <a:pt x="731233" y="1679258"/>
                  <a:pt x="667524" y="1645920"/>
                  <a:pt x="621881" y="1589723"/>
                </a:cubicBezTo>
                <a:cubicBezTo>
                  <a:pt x="592403" y="1553528"/>
                  <a:pt x="551515" y="1526858"/>
                  <a:pt x="515381" y="1494473"/>
                </a:cubicBezTo>
                <a:cubicBezTo>
                  <a:pt x="446918" y="1432560"/>
                  <a:pt x="382257" y="1368743"/>
                  <a:pt x="313793" y="1306830"/>
                </a:cubicBezTo>
                <a:cubicBezTo>
                  <a:pt x="293825" y="1288733"/>
                  <a:pt x="278610" y="1266825"/>
                  <a:pt x="256740" y="1250633"/>
                </a:cubicBezTo>
                <a:cubicBezTo>
                  <a:pt x="227262" y="1227773"/>
                  <a:pt x="199687" y="1201103"/>
                  <a:pt x="180669" y="1167765"/>
                </a:cubicBezTo>
                <a:cubicBezTo>
                  <a:pt x="171160" y="1150620"/>
                  <a:pt x="159749" y="1139190"/>
                  <a:pt x="143584" y="1131570"/>
                </a:cubicBezTo>
                <a:cubicBezTo>
                  <a:pt x="116959" y="1120140"/>
                  <a:pt x="107450" y="1093470"/>
                  <a:pt x="86531" y="1076325"/>
                </a:cubicBezTo>
                <a:cubicBezTo>
                  <a:pt x="97941" y="1076325"/>
                  <a:pt x="98892" y="1089660"/>
                  <a:pt x="109352" y="1089660"/>
                </a:cubicBezTo>
                <a:cubicBezTo>
                  <a:pt x="114107" y="1087755"/>
                  <a:pt x="114107" y="1083945"/>
                  <a:pt x="113156" y="1081088"/>
                </a:cubicBezTo>
                <a:cubicBezTo>
                  <a:pt x="104598" y="1040130"/>
                  <a:pt x="116959" y="1004888"/>
                  <a:pt x="142633" y="973455"/>
                </a:cubicBezTo>
                <a:cubicBezTo>
                  <a:pt x="182571" y="924878"/>
                  <a:pt x="234869" y="891540"/>
                  <a:pt x="286217" y="856298"/>
                </a:cubicBezTo>
                <a:cubicBezTo>
                  <a:pt x="294775" y="849630"/>
                  <a:pt x="300481" y="856298"/>
                  <a:pt x="303333" y="863918"/>
                </a:cubicBezTo>
                <a:cubicBezTo>
                  <a:pt x="314744" y="899160"/>
                  <a:pt x="342320" y="921068"/>
                  <a:pt x="369896" y="943928"/>
                </a:cubicBezTo>
                <a:cubicBezTo>
                  <a:pt x="390815" y="961073"/>
                  <a:pt x="409833" y="980123"/>
                  <a:pt x="427900" y="1000125"/>
                </a:cubicBezTo>
                <a:cubicBezTo>
                  <a:pt x="491609" y="1068705"/>
                  <a:pt x="560073" y="1133475"/>
                  <a:pt x="636144" y="1188720"/>
                </a:cubicBezTo>
                <a:cubicBezTo>
                  <a:pt x="661818" y="1207770"/>
                  <a:pt x="683689" y="1231583"/>
                  <a:pt x="711264" y="1245870"/>
                </a:cubicBezTo>
                <a:cubicBezTo>
                  <a:pt x="736939" y="1259205"/>
                  <a:pt x="766416" y="1263015"/>
                  <a:pt x="776876" y="1296353"/>
                </a:cubicBezTo>
                <a:cubicBezTo>
                  <a:pt x="778778" y="1302068"/>
                  <a:pt x="786385" y="1305878"/>
                  <a:pt x="792090" y="1309688"/>
                </a:cubicBezTo>
                <a:cubicBezTo>
                  <a:pt x="816813" y="1323975"/>
                  <a:pt x="836782" y="1343025"/>
                  <a:pt x="857701" y="1362075"/>
                </a:cubicBezTo>
                <a:cubicBezTo>
                  <a:pt x="947085" y="1442085"/>
                  <a:pt x="1032665" y="1525905"/>
                  <a:pt x="1125852" y="1601153"/>
                </a:cubicBezTo>
                <a:cubicBezTo>
                  <a:pt x="1164838" y="1632585"/>
                  <a:pt x="1198119" y="1670685"/>
                  <a:pt x="1247566" y="1687830"/>
                </a:cubicBezTo>
                <a:cubicBezTo>
                  <a:pt x="1253271" y="1679258"/>
                  <a:pt x="1251369" y="1668780"/>
                  <a:pt x="1251369" y="1659255"/>
                </a:cubicBezTo>
                <a:cubicBezTo>
                  <a:pt x="1249467" y="1583055"/>
                  <a:pt x="1247566" y="1507808"/>
                  <a:pt x="1245664" y="1431608"/>
                </a:cubicBezTo>
                <a:cubicBezTo>
                  <a:pt x="1244713" y="1387793"/>
                  <a:pt x="1244713" y="1343978"/>
                  <a:pt x="1242811" y="1300163"/>
                </a:cubicBezTo>
                <a:cubicBezTo>
                  <a:pt x="1241860" y="1284923"/>
                  <a:pt x="1258976" y="1273493"/>
                  <a:pt x="1249467" y="1260158"/>
                </a:cubicBezTo>
                <a:cubicBezTo>
                  <a:pt x="1237106" y="1242060"/>
                  <a:pt x="1241860" y="1222058"/>
                  <a:pt x="1240909" y="1203008"/>
                </a:cubicBezTo>
                <a:cubicBezTo>
                  <a:pt x="1239008" y="1174433"/>
                  <a:pt x="1246615" y="1144905"/>
                  <a:pt x="1238057" y="1117283"/>
                </a:cubicBezTo>
                <a:cubicBezTo>
                  <a:pt x="1233302" y="1102043"/>
                  <a:pt x="1229499" y="1089660"/>
                  <a:pt x="1239008" y="1074420"/>
                </a:cubicBezTo>
                <a:cubicBezTo>
                  <a:pt x="1243762" y="1066800"/>
                  <a:pt x="1245664" y="1055370"/>
                  <a:pt x="1237106" y="1048703"/>
                </a:cubicBezTo>
                <a:cubicBezTo>
                  <a:pt x="1225695" y="1040130"/>
                  <a:pt x="1226646" y="1030605"/>
                  <a:pt x="1227597" y="1019175"/>
                </a:cubicBezTo>
                <a:cubicBezTo>
                  <a:pt x="1231400" y="935355"/>
                  <a:pt x="1216186" y="852488"/>
                  <a:pt x="1224744" y="768668"/>
                </a:cubicBezTo>
                <a:cubicBezTo>
                  <a:pt x="1229499" y="720090"/>
                  <a:pt x="1221892" y="669608"/>
                  <a:pt x="1220941" y="620078"/>
                </a:cubicBezTo>
                <a:cubicBezTo>
                  <a:pt x="1219990" y="495300"/>
                  <a:pt x="1224744" y="370523"/>
                  <a:pt x="1226646" y="245745"/>
                </a:cubicBezTo>
                <a:cubicBezTo>
                  <a:pt x="1227597" y="218122"/>
                  <a:pt x="1224744" y="188595"/>
                  <a:pt x="1234253" y="162878"/>
                </a:cubicBezTo>
                <a:cubicBezTo>
                  <a:pt x="1242811" y="140018"/>
                  <a:pt x="1241860" y="122872"/>
                  <a:pt x="1236155" y="100965"/>
                </a:cubicBezTo>
                <a:cubicBezTo>
                  <a:pt x="1230450" y="79058"/>
                  <a:pt x="1234253" y="54293"/>
                  <a:pt x="1241860" y="30480"/>
                </a:cubicBezTo>
                <a:cubicBezTo>
                  <a:pt x="1251369" y="36195"/>
                  <a:pt x="1239958" y="44768"/>
                  <a:pt x="1249467" y="49530"/>
                </a:cubicBezTo>
                <a:cubicBezTo>
                  <a:pt x="1269436" y="20955"/>
                  <a:pt x="1302717" y="13335"/>
                  <a:pt x="1333146" y="0"/>
                </a:cubicBezTo>
                <a:cubicBezTo>
                  <a:pt x="1355967" y="5715"/>
                  <a:pt x="1381641" y="5715"/>
                  <a:pt x="1406364" y="5715"/>
                </a:cubicBezTo>
                <a:close/>
              </a:path>
            </a:pathLst>
          </a:custGeom>
          <a:solidFill>
            <a:srgbClr val="0C2340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5">
            <a:extLst>
              <a:ext uri="{FF2B5EF4-FFF2-40B4-BE49-F238E27FC236}">
                <a16:creationId xmlns:a16="http://schemas.microsoft.com/office/drawing/2014/main" id="{14BEFA62-4F57-3749-B461-45B90B122527}"/>
              </a:ext>
            </a:extLst>
          </p:cNvPr>
          <p:cNvSpPr/>
          <p:nvPr/>
        </p:nvSpPr>
        <p:spPr>
          <a:xfrm rot="14140465">
            <a:off x="10063038" y="273729"/>
            <a:ext cx="478318" cy="557441"/>
          </a:xfrm>
          <a:custGeom>
            <a:avLst/>
            <a:gdLst>
              <a:gd name="connsiteX0" fmla="*/ 1406364 w 3455552"/>
              <a:gd name="connsiteY0" fmla="*/ 5715 h 4027170"/>
              <a:gd name="connsiteX1" fmla="*/ 1515716 w 3455552"/>
              <a:gd name="connsiteY1" fmla="*/ 31432 h 4027170"/>
              <a:gd name="connsiteX2" fmla="*/ 1533783 w 3455552"/>
              <a:gd name="connsiteY2" fmla="*/ 66675 h 4027170"/>
              <a:gd name="connsiteX3" fmla="*/ 1522372 w 3455552"/>
              <a:gd name="connsiteY3" fmla="*/ 104775 h 4027170"/>
              <a:gd name="connsiteX4" fmla="*/ 1516667 w 3455552"/>
              <a:gd name="connsiteY4" fmla="*/ 354330 h 4027170"/>
              <a:gd name="connsiteX5" fmla="*/ 1533783 w 3455552"/>
              <a:gd name="connsiteY5" fmla="*/ 599123 h 4027170"/>
              <a:gd name="connsiteX6" fmla="*/ 1544243 w 3455552"/>
              <a:gd name="connsiteY6" fmla="*/ 703898 h 4027170"/>
              <a:gd name="connsiteX7" fmla="*/ 1553752 w 3455552"/>
              <a:gd name="connsiteY7" fmla="*/ 1072515 h 4027170"/>
              <a:gd name="connsiteX8" fmla="*/ 1568966 w 3455552"/>
              <a:gd name="connsiteY8" fmla="*/ 1283970 h 4027170"/>
              <a:gd name="connsiteX9" fmla="*/ 1571819 w 3455552"/>
              <a:gd name="connsiteY9" fmla="*/ 1481138 h 4027170"/>
              <a:gd name="connsiteX10" fmla="*/ 1582278 w 3455552"/>
              <a:gd name="connsiteY10" fmla="*/ 1819275 h 4027170"/>
              <a:gd name="connsiteX11" fmla="*/ 1592738 w 3455552"/>
              <a:gd name="connsiteY11" fmla="*/ 1850708 h 4027170"/>
              <a:gd name="connsiteX12" fmla="*/ 1612707 w 3455552"/>
              <a:gd name="connsiteY12" fmla="*/ 1828800 h 4027170"/>
              <a:gd name="connsiteX13" fmla="*/ 1681171 w 3455552"/>
              <a:gd name="connsiteY13" fmla="*/ 1705928 h 4027170"/>
              <a:gd name="connsiteX14" fmla="*/ 1701139 w 3455552"/>
              <a:gd name="connsiteY14" fmla="*/ 1684973 h 4027170"/>
              <a:gd name="connsiteX15" fmla="*/ 1718255 w 3455552"/>
              <a:gd name="connsiteY15" fmla="*/ 1643063 h 4027170"/>
              <a:gd name="connsiteX16" fmla="*/ 1754389 w 3455552"/>
              <a:gd name="connsiteY16" fmla="*/ 1576388 h 4027170"/>
              <a:gd name="connsiteX17" fmla="*/ 1764849 w 3455552"/>
              <a:gd name="connsiteY17" fmla="*/ 1545908 h 4027170"/>
              <a:gd name="connsiteX18" fmla="*/ 1768652 w 3455552"/>
              <a:gd name="connsiteY18" fmla="*/ 1531620 h 4027170"/>
              <a:gd name="connsiteX19" fmla="*/ 1828558 w 3455552"/>
              <a:gd name="connsiteY19" fmla="*/ 1413510 h 4027170"/>
              <a:gd name="connsiteX20" fmla="*/ 1893219 w 3455552"/>
              <a:gd name="connsiteY20" fmla="*/ 1291590 h 4027170"/>
              <a:gd name="connsiteX21" fmla="*/ 1966437 w 3455552"/>
              <a:gd name="connsiteY21" fmla="*/ 1160145 h 4027170"/>
              <a:gd name="connsiteX22" fmla="*/ 2032999 w 3455552"/>
              <a:gd name="connsiteY22" fmla="*/ 1037273 h 4027170"/>
              <a:gd name="connsiteX23" fmla="*/ 2168026 w 3455552"/>
              <a:gd name="connsiteY23" fmla="*/ 796290 h 4027170"/>
              <a:gd name="connsiteX24" fmla="*/ 2190847 w 3455552"/>
              <a:gd name="connsiteY24" fmla="*/ 774383 h 4027170"/>
              <a:gd name="connsiteX25" fmla="*/ 2210816 w 3455552"/>
              <a:gd name="connsiteY25" fmla="*/ 741998 h 4027170"/>
              <a:gd name="connsiteX26" fmla="*/ 2244096 w 3455552"/>
              <a:gd name="connsiteY26" fmla="*/ 678180 h 4027170"/>
              <a:gd name="connsiteX27" fmla="*/ 2243146 w 3455552"/>
              <a:gd name="connsiteY27" fmla="*/ 699135 h 4027170"/>
              <a:gd name="connsiteX28" fmla="*/ 2452341 w 3455552"/>
              <a:gd name="connsiteY28" fmla="*/ 762953 h 4027170"/>
              <a:gd name="connsiteX29" fmla="*/ 2504640 w 3455552"/>
              <a:gd name="connsiteY29" fmla="*/ 805815 h 4027170"/>
              <a:gd name="connsiteX30" fmla="*/ 2504640 w 3455552"/>
              <a:gd name="connsiteY30" fmla="*/ 830580 h 4027170"/>
              <a:gd name="connsiteX31" fmla="*/ 2454243 w 3455552"/>
              <a:gd name="connsiteY31" fmla="*/ 899160 h 4027170"/>
              <a:gd name="connsiteX32" fmla="*/ 2376270 w 3455552"/>
              <a:gd name="connsiteY32" fmla="*/ 1034415 h 4027170"/>
              <a:gd name="connsiteX33" fmla="*/ 2305904 w 3455552"/>
              <a:gd name="connsiteY33" fmla="*/ 1162050 h 4027170"/>
              <a:gd name="connsiteX34" fmla="*/ 2291641 w 3455552"/>
              <a:gd name="connsiteY34" fmla="*/ 1204913 h 4027170"/>
              <a:gd name="connsiteX35" fmla="*/ 2258360 w 3455552"/>
              <a:gd name="connsiteY35" fmla="*/ 1290638 h 4027170"/>
              <a:gd name="connsiteX36" fmla="*/ 2256458 w 3455552"/>
              <a:gd name="connsiteY36" fmla="*/ 1310640 h 4027170"/>
              <a:gd name="connsiteX37" fmla="*/ 2248851 w 3455552"/>
              <a:gd name="connsiteY37" fmla="*/ 1336358 h 4027170"/>
              <a:gd name="connsiteX38" fmla="*/ 2219373 w 3455552"/>
              <a:gd name="connsiteY38" fmla="*/ 1387793 h 4027170"/>
              <a:gd name="connsiteX39" fmla="*/ 2205110 w 3455552"/>
              <a:gd name="connsiteY39" fmla="*/ 1419225 h 4027170"/>
              <a:gd name="connsiteX40" fmla="*/ 2135695 w 3455552"/>
              <a:gd name="connsiteY40" fmla="*/ 1546860 h 4027170"/>
              <a:gd name="connsiteX41" fmla="*/ 2071035 w 3455552"/>
              <a:gd name="connsiteY41" fmla="*/ 1664018 h 4027170"/>
              <a:gd name="connsiteX42" fmla="*/ 1976897 w 3455552"/>
              <a:gd name="connsiteY42" fmla="*/ 1860233 h 4027170"/>
              <a:gd name="connsiteX43" fmla="*/ 1955977 w 3455552"/>
              <a:gd name="connsiteY43" fmla="*/ 1900238 h 4027170"/>
              <a:gd name="connsiteX44" fmla="*/ 1954076 w 3455552"/>
              <a:gd name="connsiteY44" fmla="*/ 1918335 h 4027170"/>
              <a:gd name="connsiteX45" fmla="*/ 1971192 w 3455552"/>
              <a:gd name="connsiteY45" fmla="*/ 1918335 h 4027170"/>
              <a:gd name="connsiteX46" fmla="*/ 2226981 w 3455552"/>
              <a:gd name="connsiteY46" fmla="*/ 1832610 h 4027170"/>
              <a:gd name="connsiteX47" fmla="*/ 2472310 w 3455552"/>
              <a:gd name="connsiteY47" fmla="*/ 1751648 h 4027170"/>
              <a:gd name="connsiteX48" fmla="*/ 2709081 w 3455552"/>
              <a:gd name="connsiteY48" fmla="*/ 1670685 h 4027170"/>
              <a:gd name="connsiteX49" fmla="*/ 2941098 w 3455552"/>
              <a:gd name="connsiteY49" fmla="*/ 1590675 h 4027170"/>
              <a:gd name="connsiteX50" fmla="*/ 3038088 w 3455552"/>
              <a:gd name="connsiteY50" fmla="*/ 1558290 h 4027170"/>
              <a:gd name="connsiteX51" fmla="*/ 3163606 w 3455552"/>
              <a:gd name="connsiteY51" fmla="*/ 1507808 h 4027170"/>
              <a:gd name="connsiteX52" fmla="*/ 3216855 w 3455552"/>
              <a:gd name="connsiteY52" fmla="*/ 1497330 h 4027170"/>
              <a:gd name="connsiteX53" fmla="*/ 3235873 w 3455552"/>
              <a:gd name="connsiteY53" fmla="*/ 1494473 h 4027170"/>
              <a:gd name="connsiteX54" fmla="*/ 3364243 w 3455552"/>
              <a:gd name="connsiteY54" fmla="*/ 1442085 h 4027170"/>
              <a:gd name="connsiteX55" fmla="*/ 3436511 w 3455552"/>
              <a:gd name="connsiteY55" fmla="*/ 1429703 h 4027170"/>
              <a:gd name="connsiteX56" fmla="*/ 3446970 w 3455552"/>
              <a:gd name="connsiteY56" fmla="*/ 1442085 h 4027170"/>
              <a:gd name="connsiteX57" fmla="*/ 3455528 w 3455552"/>
              <a:gd name="connsiteY57" fmla="*/ 1714500 h 4027170"/>
              <a:gd name="connsiteX58" fmla="*/ 3412738 w 3455552"/>
              <a:gd name="connsiteY58" fmla="*/ 1746885 h 4027170"/>
              <a:gd name="connsiteX59" fmla="*/ 3332864 w 3455552"/>
              <a:gd name="connsiteY59" fmla="*/ 1780223 h 4027170"/>
              <a:gd name="connsiteX60" fmla="*/ 3291976 w 3455552"/>
              <a:gd name="connsiteY60" fmla="*/ 1789748 h 4027170"/>
              <a:gd name="connsiteX61" fmla="*/ 3282467 w 3455552"/>
              <a:gd name="connsiteY61" fmla="*/ 1792605 h 4027170"/>
              <a:gd name="connsiteX62" fmla="*/ 3138882 w 3455552"/>
              <a:gd name="connsiteY62" fmla="*/ 1836420 h 4027170"/>
              <a:gd name="connsiteX63" fmla="*/ 3102749 w 3455552"/>
              <a:gd name="connsiteY63" fmla="*/ 1860233 h 4027170"/>
              <a:gd name="connsiteX64" fmla="*/ 3081829 w 3455552"/>
              <a:gd name="connsiteY64" fmla="*/ 1865948 h 4027170"/>
              <a:gd name="connsiteX65" fmla="*/ 3060910 w 3455552"/>
              <a:gd name="connsiteY65" fmla="*/ 1875473 h 4027170"/>
              <a:gd name="connsiteX66" fmla="*/ 3075173 w 3455552"/>
              <a:gd name="connsiteY66" fmla="*/ 1893570 h 4027170"/>
              <a:gd name="connsiteX67" fmla="*/ 3016218 w 3455552"/>
              <a:gd name="connsiteY67" fmla="*/ 1901190 h 4027170"/>
              <a:gd name="connsiteX68" fmla="*/ 2947754 w 3455552"/>
              <a:gd name="connsiteY68" fmla="*/ 1913573 h 4027170"/>
              <a:gd name="connsiteX69" fmla="*/ 2738558 w 3455552"/>
              <a:gd name="connsiteY69" fmla="*/ 1984058 h 4027170"/>
              <a:gd name="connsiteX70" fmla="*/ 2536970 w 3455552"/>
              <a:gd name="connsiteY70" fmla="*/ 2051685 h 4027170"/>
              <a:gd name="connsiteX71" fmla="*/ 2295445 w 3455552"/>
              <a:gd name="connsiteY71" fmla="*/ 2147888 h 4027170"/>
              <a:gd name="connsiteX72" fmla="*/ 2212717 w 3455552"/>
              <a:gd name="connsiteY72" fmla="*/ 2186940 h 4027170"/>
              <a:gd name="connsiteX73" fmla="*/ 2170878 w 3455552"/>
              <a:gd name="connsiteY73" fmla="*/ 2190750 h 4027170"/>
              <a:gd name="connsiteX74" fmla="*/ 2145204 w 3455552"/>
              <a:gd name="connsiteY74" fmla="*/ 2196465 h 4027170"/>
              <a:gd name="connsiteX75" fmla="*/ 2042508 w 3455552"/>
              <a:gd name="connsiteY75" fmla="*/ 2232660 h 4027170"/>
              <a:gd name="connsiteX76" fmla="*/ 1955026 w 3455552"/>
              <a:gd name="connsiteY76" fmla="*/ 2266950 h 4027170"/>
              <a:gd name="connsiteX77" fmla="*/ 1955026 w 3455552"/>
              <a:gd name="connsiteY77" fmla="*/ 2288858 h 4027170"/>
              <a:gd name="connsiteX78" fmla="*/ 2003522 w 3455552"/>
              <a:gd name="connsiteY78" fmla="*/ 2327910 h 4027170"/>
              <a:gd name="connsiteX79" fmla="*/ 2172780 w 3455552"/>
              <a:gd name="connsiteY79" fmla="*/ 2465070 h 4027170"/>
              <a:gd name="connsiteX80" fmla="*/ 2447587 w 3455552"/>
              <a:gd name="connsiteY80" fmla="*/ 2682240 h 4027170"/>
              <a:gd name="connsiteX81" fmla="*/ 2564546 w 3455552"/>
              <a:gd name="connsiteY81" fmla="*/ 2772728 h 4027170"/>
              <a:gd name="connsiteX82" fmla="*/ 2769938 w 3455552"/>
              <a:gd name="connsiteY82" fmla="*/ 2930843 h 4027170"/>
              <a:gd name="connsiteX83" fmla="*/ 2898308 w 3455552"/>
              <a:gd name="connsiteY83" fmla="*/ 3029903 h 4027170"/>
              <a:gd name="connsiteX84" fmla="*/ 3015267 w 3455552"/>
              <a:gd name="connsiteY84" fmla="*/ 3115628 h 4027170"/>
              <a:gd name="connsiteX85" fmla="*/ 3103700 w 3455552"/>
              <a:gd name="connsiteY85" fmla="*/ 3187065 h 4027170"/>
              <a:gd name="connsiteX86" fmla="*/ 3144588 w 3455552"/>
              <a:gd name="connsiteY86" fmla="*/ 3208973 h 4027170"/>
              <a:gd name="connsiteX87" fmla="*/ 3232070 w 3455552"/>
              <a:gd name="connsiteY87" fmla="*/ 3284220 h 4027170"/>
              <a:gd name="connsiteX88" fmla="*/ 3283418 w 3455552"/>
              <a:gd name="connsiteY88" fmla="*/ 3338513 h 4027170"/>
              <a:gd name="connsiteX89" fmla="*/ 3258694 w 3455552"/>
              <a:gd name="connsiteY89" fmla="*/ 3342323 h 4027170"/>
              <a:gd name="connsiteX90" fmla="*/ 3121767 w 3455552"/>
              <a:gd name="connsiteY90" fmla="*/ 3435668 h 4027170"/>
              <a:gd name="connsiteX91" fmla="*/ 3041892 w 3455552"/>
              <a:gd name="connsiteY91" fmla="*/ 3489008 h 4027170"/>
              <a:gd name="connsiteX92" fmla="*/ 3012414 w 3455552"/>
              <a:gd name="connsiteY92" fmla="*/ 3489008 h 4027170"/>
              <a:gd name="connsiteX93" fmla="*/ 2948705 w 3455552"/>
              <a:gd name="connsiteY93" fmla="*/ 3443288 h 4027170"/>
              <a:gd name="connsiteX94" fmla="*/ 2900209 w 3455552"/>
              <a:gd name="connsiteY94" fmla="*/ 3417570 h 4027170"/>
              <a:gd name="connsiteX95" fmla="*/ 2867879 w 3455552"/>
              <a:gd name="connsiteY95" fmla="*/ 3385185 h 4027170"/>
              <a:gd name="connsiteX96" fmla="*/ 2846960 w 3455552"/>
              <a:gd name="connsiteY96" fmla="*/ 3365183 h 4027170"/>
              <a:gd name="connsiteX97" fmla="*/ 2787054 w 3455552"/>
              <a:gd name="connsiteY97" fmla="*/ 3320415 h 4027170"/>
              <a:gd name="connsiteX98" fmla="*/ 2695768 w 3455552"/>
              <a:gd name="connsiteY98" fmla="*/ 3259455 h 4027170"/>
              <a:gd name="connsiteX99" fmla="*/ 2680554 w 3455552"/>
              <a:gd name="connsiteY99" fmla="*/ 3245168 h 4027170"/>
              <a:gd name="connsiteX100" fmla="*/ 2660586 w 3455552"/>
              <a:gd name="connsiteY100" fmla="*/ 3232785 h 4027170"/>
              <a:gd name="connsiteX101" fmla="*/ 2651077 w 3455552"/>
              <a:gd name="connsiteY101" fmla="*/ 3251835 h 4027170"/>
              <a:gd name="connsiteX102" fmla="*/ 2617796 w 3455552"/>
              <a:gd name="connsiteY102" fmla="*/ 3217545 h 4027170"/>
              <a:gd name="connsiteX103" fmla="*/ 2570251 w 3455552"/>
              <a:gd name="connsiteY103" fmla="*/ 3166110 h 4027170"/>
              <a:gd name="connsiteX104" fmla="*/ 2508444 w 3455552"/>
              <a:gd name="connsiteY104" fmla="*/ 3114675 h 4027170"/>
              <a:gd name="connsiteX105" fmla="*/ 2448537 w 3455552"/>
              <a:gd name="connsiteY105" fmla="*/ 3065145 h 4027170"/>
              <a:gd name="connsiteX106" fmla="*/ 2252655 w 3455552"/>
              <a:gd name="connsiteY106" fmla="*/ 2912745 h 4027170"/>
              <a:gd name="connsiteX107" fmla="*/ 2136646 w 3455552"/>
              <a:gd name="connsiteY107" fmla="*/ 2819400 h 4027170"/>
              <a:gd name="connsiteX108" fmla="*/ 1912236 w 3455552"/>
              <a:gd name="connsiteY108" fmla="*/ 2672715 h 4027170"/>
              <a:gd name="connsiteX109" fmla="*/ 1856134 w 3455552"/>
              <a:gd name="connsiteY109" fmla="*/ 2631758 h 4027170"/>
              <a:gd name="connsiteX110" fmla="*/ 1842822 w 3455552"/>
              <a:gd name="connsiteY110" fmla="*/ 2606040 h 4027170"/>
              <a:gd name="connsiteX111" fmla="*/ 1756291 w 3455552"/>
              <a:gd name="connsiteY111" fmla="*/ 2551748 h 4027170"/>
              <a:gd name="connsiteX112" fmla="*/ 1746782 w 3455552"/>
              <a:gd name="connsiteY112" fmla="*/ 2544128 h 4027170"/>
              <a:gd name="connsiteX113" fmla="*/ 1683072 w 3455552"/>
              <a:gd name="connsiteY113" fmla="*/ 2481263 h 4027170"/>
              <a:gd name="connsiteX114" fmla="*/ 1665005 w 3455552"/>
              <a:gd name="connsiteY114" fmla="*/ 2474595 h 4027170"/>
              <a:gd name="connsiteX115" fmla="*/ 1655497 w 3455552"/>
              <a:gd name="connsiteY115" fmla="*/ 2496503 h 4027170"/>
              <a:gd name="connsiteX116" fmla="*/ 1666907 w 3455552"/>
              <a:gd name="connsiteY116" fmla="*/ 2646998 h 4027170"/>
              <a:gd name="connsiteX117" fmla="*/ 1695434 w 3455552"/>
              <a:gd name="connsiteY117" fmla="*/ 2907983 h 4027170"/>
              <a:gd name="connsiteX118" fmla="*/ 1722059 w 3455552"/>
              <a:gd name="connsiteY118" fmla="*/ 3123248 h 4027170"/>
              <a:gd name="connsiteX119" fmla="*/ 1742027 w 3455552"/>
              <a:gd name="connsiteY119" fmla="*/ 3310890 h 4027170"/>
              <a:gd name="connsiteX120" fmla="*/ 1769603 w 3455552"/>
              <a:gd name="connsiteY120" fmla="*/ 3487103 h 4027170"/>
              <a:gd name="connsiteX121" fmla="*/ 1770554 w 3455552"/>
              <a:gd name="connsiteY121" fmla="*/ 3491865 h 4027170"/>
              <a:gd name="connsiteX122" fmla="*/ 1785768 w 3455552"/>
              <a:gd name="connsiteY122" fmla="*/ 3623310 h 4027170"/>
              <a:gd name="connsiteX123" fmla="*/ 1803835 w 3455552"/>
              <a:gd name="connsiteY123" fmla="*/ 3743325 h 4027170"/>
              <a:gd name="connsiteX124" fmla="*/ 1814295 w 3455552"/>
              <a:gd name="connsiteY124" fmla="*/ 3820478 h 4027170"/>
              <a:gd name="connsiteX125" fmla="*/ 1810491 w 3455552"/>
              <a:gd name="connsiteY125" fmla="*/ 3920490 h 4027170"/>
              <a:gd name="connsiteX126" fmla="*/ 1774358 w 3455552"/>
              <a:gd name="connsiteY126" fmla="*/ 3897630 h 4027170"/>
              <a:gd name="connsiteX127" fmla="*/ 1552801 w 3455552"/>
              <a:gd name="connsiteY127" fmla="*/ 3851910 h 4027170"/>
              <a:gd name="connsiteX128" fmla="*/ 1502404 w 3455552"/>
              <a:gd name="connsiteY128" fmla="*/ 3797618 h 4027170"/>
              <a:gd name="connsiteX129" fmla="*/ 1476730 w 3455552"/>
              <a:gd name="connsiteY129" fmla="*/ 3681413 h 4027170"/>
              <a:gd name="connsiteX130" fmla="*/ 1478631 w 3455552"/>
              <a:gd name="connsiteY130" fmla="*/ 3609023 h 4027170"/>
              <a:gd name="connsiteX131" fmla="*/ 1463417 w 3455552"/>
              <a:gd name="connsiteY131" fmla="*/ 3470910 h 4027170"/>
              <a:gd name="connsiteX132" fmla="*/ 1457712 w 3455552"/>
              <a:gd name="connsiteY132" fmla="*/ 3451860 h 4027170"/>
              <a:gd name="connsiteX133" fmla="*/ 1447252 w 3455552"/>
              <a:gd name="connsiteY133" fmla="*/ 3414713 h 4027170"/>
              <a:gd name="connsiteX134" fmla="*/ 1423480 w 3455552"/>
              <a:gd name="connsiteY134" fmla="*/ 3404235 h 4027170"/>
              <a:gd name="connsiteX135" fmla="*/ 1418725 w 3455552"/>
              <a:gd name="connsiteY135" fmla="*/ 3355658 h 4027170"/>
              <a:gd name="connsiteX136" fmla="*/ 1428234 w 3455552"/>
              <a:gd name="connsiteY136" fmla="*/ 3299460 h 4027170"/>
              <a:gd name="connsiteX137" fmla="*/ 1408266 w 3455552"/>
              <a:gd name="connsiteY137" fmla="*/ 3045143 h 4027170"/>
              <a:gd name="connsiteX138" fmla="*/ 1398757 w 3455552"/>
              <a:gd name="connsiteY138" fmla="*/ 3023235 h 4027170"/>
              <a:gd name="connsiteX139" fmla="*/ 1381641 w 3455552"/>
              <a:gd name="connsiteY139" fmla="*/ 3037523 h 4027170"/>
              <a:gd name="connsiteX140" fmla="*/ 1328391 w 3455552"/>
              <a:gd name="connsiteY140" fmla="*/ 3140393 h 4027170"/>
              <a:gd name="connsiteX141" fmla="*/ 1260878 w 3455552"/>
              <a:gd name="connsiteY141" fmla="*/ 3275648 h 4027170"/>
              <a:gd name="connsiteX142" fmla="*/ 1167691 w 3455552"/>
              <a:gd name="connsiteY142" fmla="*/ 3467100 h 4027170"/>
              <a:gd name="connsiteX143" fmla="*/ 1100178 w 3455552"/>
              <a:gd name="connsiteY143" fmla="*/ 3599498 h 4027170"/>
              <a:gd name="connsiteX144" fmla="*/ 1068799 w 3455552"/>
              <a:gd name="connsiteY144" fmla="*/ 3667125 h 4027170"/>
              <a:gd name="connsiteX145" fmla="*/ 1031714 w 3455552"/>
              <a:gd name="connsiteY145" fmla="*/ 3738563 h 4027170"/>
              <a:gd name="connsiteX146" fmla="*/ 1010794 w 3455552"/>
              <a:gd name="connsiteY146" fmla="*/ 3789045 h 4027170"/>
              <a:gd name="connsiteX147" fmla="*/ 989875 w 3455552"/>
              <a:gd name="connsiteY147" fmla="*/ 3825240 h 4027170"/>
              <a:gd name="connsiteX148" fmla="*/ 968004 w 3455552"/>
              <a:gd name="connsiteY148" fmla="*/ 3867150 h 4027170"/>
              <a:gd name="connsiteX149" fmla="*/ 945183 w 3455552"/>
              <a:gd name="connsiteY149" fmla="*/ 3914775 h 4027170"/>
              <a:gd name="connsiteX150" fmla="*/ 927116 w 3455552"/>
              <a:gd name="connsiteY150" fmla="*/ 3953828 h 4027170"/>
              <a:gd name="connsiteX151" fmla="*/ 905246 w 3455552"/>
              <a:gd name="connsiteY151" fmla="*/ 3982403 h 4027170"/>
              <a:gd name="connsiteX152" fmla="*/ 871014 w 3455552"/>
              <a:gd name="connsiteY152" fmla="*/ 4027170 h 4027170"/>
              <a:gd name="connsiteX153" fmla="*/ 776876 w 3455552"/>
              <a:gd name="connsiteY153" fmla="*/ 3933825 h 4027170"/>
              <a:gd name="connsiteX154" fmla="*/ 667524 w 3455552"/>
              <a:gd name="connsiteY154" fmla="*/ 3823335 h 4027170"/>
              <a:gd name="connsiteX155" fmla="*/ 666573 w 3455552"/>
              <a:gd name="connsiteY155" fmla="*/ 3798570 h 4027170"/>
              <a:gd name="connsiteX156" fmla="*/ 716019 w 3455552"/>
              <a:gd name="connsiteY156" fmla="*/ 3669983 h 4027170"/>
              <a:gd name="connsiteX157" fmla="*/ 741693 w 3455552"/>
              <a:gd name="connsiteY157" fmla="*/ 3643313 h 4027170"/>
              <a:gd name="connsiteX158" fmla="*/ 812059 w 3455552"/>
              <a:gd name="connsiteY158" fmla="*/ 3509963 h 4027170"/>
              <a:gd name="connsiteX159" fmla="*/ 821568 w 3455552"/>
              <a:gd name="connsiteY159" fmla="*/ 3476625 h 4027170"/>
              <a:gd name="connsiteX160" fmla="*/ 828224 w 3455552"/>
              <a:gd name="connsiteY160" fmla="*/ 3456623 h 4027170"/>
              <a:gd name="connsiteX161" fmla="*/ 838684 w 3455552"/>
              <a:gd name="connsiteY161" fmla="*/ 3438525 h 4027170"/>
              <a:gd name="connsiteX162" fmla="*/ 816813 w 3455552"/>
              <a:gd name="connsiteY162" fmla="*/ 3433763 h 4027170"/>
              <a:gd name="connsiteX163" fmla="*/ 920460 w 3455552"/>
              <a:gd name="connsiteY163" fmla="*/ 3274695 h 4027170"/>
              <a:gd name="connsiteX164" fmla="*/ 985120 w 3455552"/>
              <a:gd name="connsiteY164" fmla="*/ 3147060 h 4027170"/>
              <a:gd name="connsiteX165" fmla="*/ 1089718 w 3455552"/>
              <a:gd name="connsiteY165" fmla="*/ 2939415 h 4027170"/>
              <a:gd name="connsiteX166" fmla="*/ 1173396 w 3455552"/>
              <a:gd name="connsiteY166" fmla="*/ 2743200 h 4027170"/>
              <a:gd name="connsiteX167" fmla="*/ 1219990 w 3455552"/>
              <a:gd name="connsiteY167" fmla="*/ 2621280 h 4027170"/>
              <a:gd name="connsiteX168" fmla="*/ 1245664 w 3455552"/>
              <a:gd name="connsiteY168" fmla="*/ 2590800 h 4027170"/>
              <a:gd name="connsiteX169" fmla="*/ 1253271 w 3455552"/>
              <a:gd name="connsiteY169" fmla="*/ 2573655 h 4027170"/>
              <a:gd name="connsiteX170" fmla="*/ 1277994 w 3455552"/>
              <a:gd name="connsiteY170" fmla="*/ 2514600 h 4027170"/>
              <a:gd name="connsiteX171" fmla="*/ 1281798 w 3455552"/>
              <a:gd name="connsiteY171" fmla="*/ 2493645 h 4027170"/>
              <a:gd name="connsiteX172" fmla="*/ 1260878 w 3455552"/>
              <a:gd name="connsiteY172" fmla="*/ 2487930 h 4027170"/>
              <a:gd name="connsiteX173" fmla="*/ 1185758 w 3455552"/>
              <a:gd name="connsiteY173" fmla="*/ 2499360 h 4027170"/>
              <a:gd name="connsiteX174" fmla="*/ 1149624 w 3455552"/>
              <a:gd name="connsiteY174" fmla="*/ 2521268 h 4027170"/>
              <a:gd name="connsiteX175" fmla="*/ 1035517 w 3455552"/>
              <a:gd name="connsiteY175" fmla="*/ 2556510 h 4027170"/>
              <a:gd name="connsiteX176" fmla="*/ 1015549 w 3455552"/>
              <a:gd name="connsiteY176" fmla="*/ 2555558 h 4027170"/>
              <a:gd name="connsiteX177" fmla="*/ 999384 w 3455552"/>
              <a:gd name="connsiteY177" fmla="*/ 2557463 h 4027170"/>
              <a:gd name="connsiteX178" fmla="*/ 896688 w 3455552"/>
              <a:gd name="connsiteY178" fmla="*/ 2600325 h 4027170"/>
              <a:gd name="connsiteX179" fmla="*/ 779728 w 3455552"/>
              <a:gd name="connsiteY179" fmla="*/ 2635568 h 4027170"/>
              <a:gd name="connsiteX180" fmla="*/ 672278 w 3455552"/>
              <a:gd name="connsiteY180" fmla="*/ 2664143 h 4027170"/>
              <a:gd name="connsiteX181" fmla="*/ 464984 w 3455552"/>
              <a:gd name="connsiteY181" fmla="*/ 2720340 h 4027170"/>
              <a:gd name="connsiteX182" fmla="*/ 216803 w 3455552"/>
              <a:gd name="connsiteY182" fmla="*/ 2780348 h 4027170"/>
              <a:gd name="connsiteX183" fmla="*/ 87482 w 3455552"/>
              <a:gd name="connsiteY183" fmla="*/ 2807018 h 4027170"/>
              <a:gd name="connsiteX184" fmla="*/ 98892 w 3455552"/>
              <a:gd name="connsiteY184" fmla="*/ 2796540 h 4027170"/>
              <a:gd name="connsiteX185" fmla="*/ 10460 w 3455552"/>
              <a:gd name="connsiteY185" fmla="*/ 2640330 h 4027170"/>
              <a:gd name="connsiteX186" fmla="*/ 0 w 3455552"/>
              <a:gd name="connsiteY186" fmla="*/ 2578418 h 4027170"/>
              <a:gd name="connsiteX187" fmla="*/ 0 w 3455552"/>
              <a:gd name="connsiteY187" fmla="*/ 2512695 h 4027170"/>
              <a:gd name="connsiteX188" fmla="*/ 59906 w 3455552"/>
              <a:gd name="connsiteY188" fmla="*/ 2516505 h 4027170"/>
              <a:gd name="connsiteX189" fmla="*/ 256740 w 3455552"/>
              <a:gd name="connsiteY189" fmla="*/ 2468880 h 4027170"/>
              <a:gd name="connsiteX190" fmla="*/ 400324 w 3455552"/>
              <a:gd name="connsiteY190" fmla="*/ 2426018 h 4027170"/>
              <a:gd name="connsiteX191" fmla="*/ 506823 w 3455552"/>
              <a:gd name="connsiteY191" fmla="*/ 2383155 h 4027170"/>
              <a:gd name="connsiteX192" fmla="*/ 596207 w 3455552"/>
              <a:gd name="connsiteY192" fmla="*/ 2346960 h 4027170"/>
              <a:gd name="connsiteX193" fmla="*/ 729331 w 3455552"/>
              <a:gd name="connsiteY193" fmla="*/ 2306955 h 4027170"/>
              <a:gd name="connsiteX194" fmla="*/ 1013647 w 3455552"/>
              <a:gd name="connsiteY194" fmla="*/ 2225040 h 4027170"/>
              <a:gd name="connsiteX195" fmla="*/ 1216186 w 3455552"/>
              <a:gd name="connsiteY195" fmla="*/ 2158365 h 4027170"/>
              <a:gd name="connsiteX196" fmla="*/ 1222842 w 3455552"/>
              <a:gd name="connsiteY196" fmla="*/ 2120265 h 4027170"/>
              <a:gd name="connsiteX197" fmla="*/ 1115392 w 3455552"/>
              <a:gd name="connsiteY197" fmla="*/ 2025968 h 4027170"/>
              <a:gd name="connsiteX198" fmla="*/ 1066897 w 3455552"/>
              <a:gd name="connsiteY198" fmla="*/ 1980248 h 4027170"/>
              <a:gd name="connsiteX199" fmla="*/ 1009843 w 3455552"/>
              <a:gd name="connsiteY199" fmla="*/ 1913573 h 4027170"/>
              <a:gd name="connsiteX200" fmla="*/ 995580 w 3455552"/>
              <a:gd name="connsiteY200" fmla="*/ 1905000 h 4027170"/>
              <a:gd name="connsiteX201" fmla="*/ 937576 w 3455552"/>
              <a:gd name="connsiteY201" fmla="*/ 1864995 h 4027170"/>
              <a:gd name="connsiteX202" fmla="*/ 867210 w 3455552"/>
              <a:gd name="connsiteY202" fmla="*/ 1810703 h 4027170"/>
              <a:gd name="connsiteX203" fmla="*/ 849143 w 3455552"/>
              <a:gd name="connsiteY203" fmla="*/ 1785938 h 4027170"/>
              <a:gd name="connsiteX204" fmla="*/ 836782 w 3455552"/>
              <a:gd name="connsiteY204" fmla="*/ 1765935 h 4027170"/>
              <a:gd name="connsiteX205" fmla="*/ 777827 w 3455552"/>
              <a:gd name="connsiteY205" fmla="*/ 1732598 h 4027170"/>
              <a:gd name="connsiteX206" fmla="*/ 621881 w 3455552"/>
              <a:gd name="connsiteY206" fmla="*/ 1589723 h 4027170"/>
              <a:gd name="connsiteX207" fmla="*/ 515381 w 3455552"/>
              <a:gd name="connsiteY207" fmla="*/ 1494473 h 4027170"/>
              <a:gd name="connsiteX208" fmla="*/ 313793 w 3455552"/>
              <a:gd name="connsiteY208" fmla="*/ 1306830 h 4027170"/>
              <a:gd name="connsiteX209" fmla="*/ 256740 w 3455552"/>
              <a:gd name="connsiteY209" fmla="*/ 1250633 h 4027170"/>
              <a:gd name="connsiteX210" fmla="*/ 180669 w 3455552"/>
              <a:gd name="connsiteY210" fmla="*/ 1167765 h 4027170"/>
              <a:gd name="connsiteX211" fmla="*/ 143584 w 3455552"/>
              <a:gd name="connsiteY211" fmla="*/ 1131570 h 4027170"/>
              <a:gd name="connsiteX212" fmla="*/ 86531 w 3455552"/>
              <a:gd name="connsiteY212" fmla="*/ 1076325 h 4027170"/>
              <a:gd name="connsiteX213" fmla="*/ 109352 w 3455552"/>
              <a:gd name="connsiteY213" fmla="*/ 1089660 h 4027170"/>
              <a:gd name="connsiteX214" fmla="*/ 113156 w 3455552"/>
              <a:gd name="connsiteY214" fmla="*/ 1081088 h 4027170"/>
              <a:gd name="connsiteX215" fmla="*/ 142633 w 3455552"/>
              <a:gd name="connsiteY215" fmla="*/ 973455 h 4027170"/>
              <a:gd name="connsiteX216" fmla="*/ 286217 w 3455552"/>
              <a:gd name="connsiteY216" fmla="*/ 856298 h 4027170"/>
              <a:gd name="connsiteX217" fmla="*/ 303333 w 3455552"/>
              <a:gd name="connsiteY217" fmla="*/ 863918 h 4027170"/>
              <a:gd name="connsiteX218" fmla="*/ 369896 w 3455552"/>
              <a:gd name="connsiteY218" fmla="*/ 943928 h 4027170"/>
              <a:gd name="connsiteX219" fmla="*/ 427900 w 3455552"/>
              <a:gd name="connsiteY219" fmla="*/ 1000125 h 4027170"/>
              <a:gd name="connsiteX220" fmla="*/ 636144 w 3455552"/>
              <a:gd name="connsiteY220" fmla="*/ 1188720 h 4027170"/>
              <a:gd name="connsiteX221" fmla="*/ 711264 w 3455552"/>
              <a:gd name="connsiteY221" fmla="*/ 1245870 h 4027170"/>
              <a:gd name="connsiteX222" fmla="*/ 776876 w 3455552"/>
              <a:gd name="connsiteY222" fmla="*/ 1296353 h 4027170"/>
              <a:gd name="connsiteX223" fmla="*/ 792090 w 3455552"/>
              <a:gd name="connsiteY223" fmla="*/ 1309688 h 4027170"/>
              <a:gd name="connsiteX224" fmla="*/ 857701 w 3455552"/>
              <a:gd name="connsiteY224" fmla="*/ 1362075 h 4027170"/>
              <a:gd name="connsiteX225" fmla="*/ 1125852 w 3455552"/>
              <a:gd name="connsiteY225" fmla="*/ 1601153 h 4027170"/>
              <a:gd name="connsiteX226" fmla="*/ 1247566 w 3455552"/>
              <a:gd name="connsiteY226" fmla="*/ 1687830 h 4027170"/>
              <a:gd name="connsiteX227" fmla="*/ 1251369 w 3455552"/>
              <a:gd name="connsiteY227" fmla="*/ 1659255 h 4027170"/>
              <a:gd name="connsiteX228" fmla="*/ 1245664 w 3455552"/>
              <a:gd name="connsiteY228" fmla="*/ 1431608 h 4027170"/>
              <a:gd name="connsiteX229" fmla="*/ 1242811 w 3455552"/>
              <a:gd name="connsiteY229" fmla="*/ 1300163 h 4027170"/>
              <a:gd name="connsiteX230" fmla="*/ 1249467 w 3455552"/>
              <a:gd name="connsiteY230" fmla="*/ 1260158 h 4027170"/>
              <a:gd name="connsiteX231" fmla="*/ 1240909 w 3455552"/>
              <a:gd name="connsiteY231" fmla="*/ 1203008 h 4027170"/>
              <a:gd name="connsiteX232" fmla="*/ 1238057 w 3455552"/>
              <a:gd name="connsiteY232" fmla="*/ 1117283 h 4027170"/>
              <a:gd name="connsiteX233" fmla="*/ 1239008 w 3455552"/>
              <a:gd name="connsiteY233" fmla="*/ 1074420 h 4027170"/>
              <a:gd name="connsiteX234" fmla="*/ 1237106 w 3455552"/>
              <a:gd name="connsiteY234" fmla="*/ 1048703 h 4027170"/>
              <a:gd name="connsiteX235" fmla="*/ 1227597 w 3455552"/>
              <a:gd name="connsiteY235" fmla="*/ 1019175 h 4027170"/>
              <a:gd name="connsiteX236" fmla="*/ 1224744 w 3455552"/>
              <a:gd name="connsiteY236" fmla="*/ 768668 h 4027170"/>
              <a:gd name="connsiteX237" fmla="*/ 1220941 w 3455552"/>
              <a:gd name="connsiteY237" fmla="*/ 620078 h 4027170"/>
              <a:gd name="connsiteX238" fmla="*/ 1226646 w 3455552"/>
              <a:gd name="connsiteY238" fmla="*/ 245745 h 4027170"/>
              <a:gd name="connsiteX239" fmla="*/ 1234253 w 3455552"/>
              <a:gd name="connsiteY239" fmla="*/ 162878 h 4027170"/>
              <a:gd name="connsiteX240" fmla="*/ 1236155 w 3455552"/>
              <a:gd name="connsiteY240" fmla="*/ 100965 h 4027170"/>
              <a:gd name="connsiteX241" fmla="*/ 1241860 w 3455552"/>
              <a:gd name="connsiteY241" fmla="*/ 30480 h 4027170"/>
              <a:gd name="connsiteX242" fmla="*/ 1249467 w 3455552"/>
              <a:gd name="connsiteY242" fmla="*/ 49530 h 4027170"/>
              <a:gd name="connsiteX243" fmla="*/ 1333146 w 3455552"/>
              <a:gd name="connsiteY243" fmla="*/ 0 h 4027170"/>
              <a:gd name="connsiteX244" fmla="*/ 1406364 w 3455552"/>
              <a:gd name="connsiteY244" fmla="*/ 5715 h 402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3455552" h="4027170">
                <a:moveTo>
                  <a:pt x="1406364" y="5715"/>
                </a:moveTo>
                <a:cubicBezTo>
                  <a:pt x="1442498" y="17145"/>
                  <a:pt x="1480533" y="20003"/>
                  <a:pt x="1515716" y="31432"/>
                </a:cubicBezTo>
                <a:cubicBezTo>
                  <a:pt x="1536636" y="38100"/>
                  <a:pt x="1546144" y="43815"/>
                  <a:pt x="1533783" y="66675"/>
                </a:cubicBezTo>
                <a:cubicBezTo>
                  <a:pt x="1527127" y="78105"/>
                  <a:pt x="1520470" y="90487"/>
                  <a:pt x="1522372" y="104775"/>
                </a:cubicBezTo>
                <a:cubicBezTo>
                  <a:pt x="1530930" y="188595"/>
                  <a:pt x="1516667" y="271463"/>
                  <a:pt x="1516667" y="354330"/>
                </a:cubicBezTo>
                <a:cubicBezTo>
                  <a:pt x="1516667" y="436245"/>
                  <a:pt x="1518569" y="519113"/>
                  <a:pt x="1533783" y="599123"/>
                </a:cubicBezTo>
                <a:cubicBezTo>
                  <a:pt x="1540439" y="634365"/>
                  <a:pt x="1541390" y="668655"/>
                  <a:pt x="1544243" y="703898"/>
                </a:cubicBezTo>
                <a:cubicBezTo>
                  <a:pt x="1555653" y="826770"/>
                  <a:pt x="1546144" y="949643"/>
                  <a:pt x="1553752" y="1072515"/>
                </a:cubicBezTo>
                <a:cubicBezTo>
                  <a:pt x="1557555" y="1143000"/>
                  <a:pt x="1561359" y="1213485"/>
                  <a:pt x="1568966" y="1283970"/>
                </a:cubicBezTo>
                <a:cubicBezTo>
                  <a:pt x="1576573" y="1348740"/>
                  <a:pt x="1572769" y="1415415"/>
                  <a:pt x="1571819" y="1481138"/>
                </a:cubicBezTo>
                <a:cubicBezTo>
                  <a:pt x="1570868" y="1594485"/>
                  <a:pt x="1573720" y="1706880"/>
                  <a:pt x="1582278" y="1819275"/>
                </a:cubicBezTo>
                <a:cubicBezTo>
                  <a:pt x="1583229" y="1830705"/>
                  <a:pt x="1582278" y="1846898"/>
                  <a:pt x="1592738" y="1850708"/>
                </a:cubicBezTo>
                <a:cubicBezTo>
                  <a:pt x="1604149" y="1854518"/>
                  <a:pt x="1607001" y="1837373"/>
                  <a:pt x="1612707" y="1828800"/>
                </a:cubicBezTo>
                <a:cubicBezTo>
                  <a:pt x="1640282" y="1790700"/>
                  <a:pt x="1656448" y="1745933"/>
                  <a:pt x="1681171" y="1705928"/>
                </a:cubicBezTo>
                <a:cubicBezTo>
                  <a:pt x="1685925" y="1697355"/>
                  <a:pt x="1689729" y="1689735"/>
                  <a:pt x="1701139" y="1684973"/>
                </a:cubicBezTo>
                <a:cubicBezTo>
                  <a:pt x="1718255" y="1677353"/>
                  <a:pt x="1707795" y="1656398"/>
                  <a:pt x="1718255" y="1643063"/>
                </a:cubicBezTo>
                <a:cubicBezTo>
                  <a:pt x="1733470" y="1623060"/>
                  <a:pt x="1736322" y="1595438"/>
                  <a:pt x="1754389" y="1576388"/>
                </a:cubicBezTo>
                <a:cubicBezTo>
                  <a:pt x="1761045" y="1568768"/>
                  <a:pt x="1766751" y="1558290"/>
                  <a:pt x="1764849" y="1545908"/>
                </a:cubicBezTo>
                <a:cubicBezTo>
                  <a:pt x="1763898" y="1541145"/>
                  <a:pt x="1765800" y="1534478"/>
                  <a:pt x="1768652" y="1531620"/>
                </a:cubicBezTo>
                <a:cubicBezTo>
                  <a:pt x="1805737" y="1501140"/>
                  <a:pt x="1804786" y="1451610"/>
                  <a:pt x="1828558" y="1413510"/>
                </a:cubicBezTo>
                <a:cubicBezTo>
                  <a:pt x="1852331" y="1374458"/>
                  <a:pt x="1868496" y="1329690"/>
                  <a:pt x="1893219" y="1291590"/>
                </a:cubicBezTo>
                <a:cubicBezTo>
                  <a:pt x="1920795" y="1248728"/>
                  <a:pt x="1941714" y="1203960"/>
                  <a:pt x="1966437" y="1160145"/>
                </a:cubicBezTo>
                <a:cubicBezTo>
                  <a:pt x="1989258" y="1120140"/>
                  <a:pt x="2010178" y="1077278"/>
                  <a:pt x="2032999" y="1037273"/>
                </a:cubicBezTo>
                <a:cubicBezTo>
                  <a:pt x="2077691" y="956310"/>
                  <a:pt x="2123334" y="876300"/>
                  <a:pt x="2168026" y="796290"/>
                </a:cubicBezTo>
                <a:cubicBezTo>
                  <a:pt x="2173731" y="786765"/>
                  <a:pt x="2178485" y="778193"/>
                  <a:pt x="2190847" y="774383"/>
                </a:cubicBezTo>
                <a:cubicBezTo>
                  <a:pt x="2206061" y="770573"/>
                  <a:pt x="2208914" y="755333"/>
                  <a:pt x="2210816" y="741998"/>
                </a:cubicBezTo>
                <a:cubicBezTo>
                  <a:pt x="2213668" y="716280"/>
                  <a:pt x="2225079" y="695325"/>
                  <a:pt x="2244096" y="678180"/>
                </a:cubicBezTo>
                <a:cubicBezTo>
                  <a:pt x="2250753" y="685800"/>
                  <a:pt x="2238391" y="689610"/>
                  <a:pt x="2243146" y="699135"/>
                </a:cubicBezTo>
                <a:cubicBezTo>
                  <a:pt x="2326824" y="671513"/>
                  <a:pt x="2390533" y="716280"/>
                  <a:pt x="2452341" y="762953"/>
                </a:cubicBezTo>
                <a:cubicBezTo>
                  <a:pt x="2470408" y="776288"/>
                  <a:pt x="2487524" y="791528"/>
                  <a:pt x="2504640" y="805815"/>
                </a:cubicBezTo>
                <a:cubicBezTo>
                  <a:pt x="2515100" y="814388"/>
                  <a:pt x="2516051" y="822960"/>
                  <a:pt x="2504640" y="830580"/>
                </a:cubicBezTo>
                <a:cubicBezTo>
                  <a:pt x="2479917" y="847725"/>
                  <a:pt x="2466605" y="870585"/>
                  <a:pt x="2454243" y="899160"/>
                </a:cubicBezTo>
                <a:cubicBezTo>
                  <a:pt x="2433323" y="946785"/>
                  <a:pt x="2402895" y="989648"/>
                  <a:pt x="2376270" y="1034415"/>
                </a:cubicBezTo>
                <a:cubicBezTo>
                  <a:pt x="2351547" y="1076325"/>
                  <a:pt x="2332529" y="1121093"/>
                  <a:pt x="2305904" y="1162050"/>
                </a:cubicBezTo>
                <a:cubicBezTo>
                  <a:pt x="2298297" y="1174433"/>
                  <a:pt x="2294494" y="1189673"/>
                  <a:pt x="2291641" y="1204913"/>
                </a:cubicBezTo>
                <a:cubicBezTo>
                  <a:pt x="2284985" y="1235393"/>
                  <a:pt x="2265967" y="1261110"/>
                  <a:pt x="2258360" y="1290638"/>
                </a:cubicBezTo>
                <a:cubicBezTo>
                  <a:pt x="2256458" y="1297305"/>
                  <a:pt x="2252655" y="1303973"/>
                  <a:pt x="2256458" y="1310640"/>
                </a:cubicBezTo>
                <a:cubicBezTo>
                  <a:pt x="2264065" y="1323023"/>
                  <a:pt x="2256458" y="1330643"/>
                  <a:pt x="2248851" y="1336358"/>
                </a:cubicBezTo>
                <a:cubicBezTo>
                  <a:pt x="2229833" y="1348740"/>
                  <a:pt x="2219373" y="1363980"/>
                  <a:pt x="2219373" y="1387793"/>
                </a:cubicBezTo>
                <a:cubicBezTo>
                  <a:pt x="2219373" y="1398270"/>
                  <a:pt x="2210816" y="1408748"/>
                  <a:pt x="2205110" y="1419225"/>
                </a:cubicBezTo>
                <a:cubicBezTo>
                  <a:pt x="2181338" y="1461135"/>
                  <a:pt x="2155664" y="1502093"/>
                  <a:pt x="2135695" y="1546860"/>
                </a:cubicBezTo>
                <a:cubicBezTo>
                  <a:pt x="2117628" y="1586865"/>
                  <a:pt x="2089102" y="1623060"/>
                  <a:pt x="2071035" y="1664018"/>
                </a:cubicBezTo>
                <a:cubicBezTo>
                  <a:pt x="2041557" y="1730693"/>
                  <a:pt x="1998767" y="1790700"/>
                  <a:pt x="1976897" y="1860233"/>
                </a:cubicBezTo>
                <a:cubicBezTo>
                  <a:pt x="1972142" y="1874520"/>
                  <a:pt x="1962634" y="1886903"/>
                  <a:pt x="1955977" y="1900238"/>
                </a:cubicBezTo>
                <a:cubicBezTo>
                  <a:pt x="1953125" y="1905953"/>
                  <a:pt x="1947419" y="1912620"/>
                  <a:pt x="1954076" y="1918335"/>
                </a:cubicBezTo>
                <a:cubicBezTo>
                  <a:pt x="1958830" y="1923098"/>
                  <a:pt x="1964535" y="1920240"/>
                  <a:pt x="1971192" y="1918335"/>
                </a:cubicBezTo>
                <a:cubicBezTo>
                  <a:pt x="2057722" y="1893570"/>
                  <a:pt x="2140450" y="1856423"/>
                  <a:pt x="2226981" y="1832610"/>
                </a:cubicBezTo>
                <a:cubicBezTo>
                  <a:pt x="2310659" y="1809750"/>
                  <a:pt x="2388632" y="1773555"/>
                  <a:pt x="2472310" y="1751648"/>
                </a:cubicBezTo>
                <a:cubicBezTo>
                  <a:pt x="2553135" y="1730693"/>
                  <a:pt x="2629206" y="1692593"/>
                  <a:pt x="2709081" y="1670685"/>
                </a:cubicBezTo>
                <a:cubicBezTo>
                  <a:pt x="2788005" y="1648778"/>
                  <a:pt x="2862174" y="1613535"/>
                  <a:pt x="2941098" y="1590675"/>
                </a:cubicBezTo>
                <a:cubicBezTo>
                  <a:pt x="2974379" y="1581150"/>
                  <a:pt x="3008611" y="1575435"/>
                  <a:pt x="3038088" y="1558290"/>
                </a:cubicBezTo>
                <a:cubicBezTo>
                  <a:pt x="3078026" y="1535430"/>
                  <a:pt x="3124619" y="1531620"/>
                  <a:pt x="3163606" y="1507808"/>
                </a:cubicBezTo>
                <a:cubicBezTo>
                  <a:pt x="3177869" y="1499235"/>
                  <a:pt x="3198789" y="1499235"/>
                  <a:pt x="3216855" y="1497330"/>
                </a:cubicBezTo>
                <a:cubicBezTo>
                  <a:pt x="3223511" y="1496378"/>
                  <a:pt x="3231119" y="1497330"/>
                  <a:pt x="3235873" y="1494473"/>
                </a:cubicBezTo>
                <a:cubicBezTo>
                  <a:pt x="3273909" y="1465898"/>
                  <a:pt x="3322404" y="1461135"/>
                  <a:pt x="3364243" y="1442085"/>
                </a:cubicBezTo>
                <a:cubicBezTo>
                  <a:pt x="3384212" y="1432560"/>
                  <a:pt x="3411787" y="1429703"/>
                  <a:pt x="3436511" y="1429703"/>
                </a:cubicBezTo>
                <a:cubicBezTo>
                  <a:pt x="3446020" y="1429703"/>
                  <a:pt x="3446970" y="1434465"/>
                  <a:pt x="3446970" y="1442085"/>
                </a:cubicBezTo>
                <a:cubicBezTo>
                  <a:pt x="3449823" y="1532573"/>
                  <a:pt x="3453627" y="1624013"/>
                  <a:pt x="3455528" y="1714500"/>
                </a:cubicBezTo>
                <a:cubicBezTo>
                  <a:pt x="3456479" y="1741170"/>
                  <a:pt x="3428903" y="1744028"/>
                  <a:pt x="3412738" y="1746885"/>
                </a:cubicBezTo>
                <a:cubicBezTo>
                  <a:pt x="3383261" y="1751648"/>
                  <a:pt x="3356636" y="1761173"/>
                  <a:pt x="3332864" y="1780223"/>
                </a:cubicBezTo>
                <a:cubicBezTo>
                  <a:pt x="3322404" y="1788795"/>
                  <a:pt x="3310042" y="1804035"/>
                  <a:pt x="3291976" y="1789748"/>
                </a:cubicBezTo>
                <a:cubicBezTo>
                  <a:pt x="3291025" y="1788795"/>
                  <a:pt x="3286270" y="1791653"/>
                  <a:pt x="3282467" y="1792605"/>
                </a:cubicBezTo>
                <a:cubicBezTo>
                  <a:pt x="3235873" y="1811655"/>
                  <a:pt x="3188329" y="1826895"/>
                  <a:pt x="3138882" y="1836420"/>
                </a:cubicBezTo>
                <a:cubicBezTo>
                  <a:pt x="3124619" y="1839278"/>
                  <a:pt x="3109405" y="1844040"/>
                  <a:pt x="3102749" y="1860233"/>
                </a:cubicBezTo>
                <a:cubicBezTo>
                  <a:pt x="3097994" y="1870710"/>
                  <a:pt x="3088485" y="1864043"/>
                  <a:pt x="3081829" y="1865948"/>
                </a:cubicBezTo>
                <a:cubicBezTo>
                  <a:pt x="3074222" y="1868805"/>
                  <a:pt x="3061860" y="1865948"/>
                  <a:pt x="3060910" y="1875473"/>
                </a:cubicBezTo>
                <a:cubicBezTo>
                  <a:pt x="3059959" y="1882140"/>
                  <a:pt x="3067566" y="1888808"/>
                  <a:pt x="3075173" y="1893570"/>
                </a:cubicBezTo>
                <a:cubicBezTo>
                  <a:pt x="3054253" y="1887855"/>
                  <a:pt x="3038088" y="1904048"/>
                  <a:pt x="3016218" y="1901190"/>
                </a:cubicBezTo>
                <a:cubicBezTo>
                  <a:pt x="2994348" y="1898333"/>
                  <a:pt x="2969624" y="1906905"/>
                  <a:pt x="2947754" y="1913573"/>
                </a:cubicBezTo>
                <a:cubicBezTo>
                  <a:pt x="2877388" y="1936433"/>
                  <a:pt x="2808924" y="1964055"/>
                  <a:pt x="2738558" y="1984058"/>
                </a:cubicBezTo>
                <a:cubicBezTo>
                  <a:pt x="2670095" y="2004060"/>
                  <a:pt x="2605434" y="2033588"/>
                  <a:pt x="2536970" y="2051685"/>
                </a:cubicBezTo>
                <a:cubicBezTo>
                  <a:pt x="2451390" y="2073593"/>
                  <a:pt x="2376270" y="2118360"/>
                  <a:pt x="2295445" y="2147888"/>
                </a:cubicBezTo>
                <a:cubicBezTo>
                  <a:pt x="2265967" y="2158365"/>
                  <a:pt x="2241244" y="2175510"/>
                  <a:pt x="2212717" y="2186940"/>
                </a:cubicBezTo>
                <a:cubicBezTo>
                  <a:pt x="2199405" y="2192655"/>
                  <a:pt x="2187043" y="2202180"/>
                  <a:pt x="2170878" y="2190750"/>
                </a:cubicBezTo>
                <a:cubicBezTo>
                  <a:pt x="2166124" y="2186940"/>
                  <a:pt x="2152811" y="2189798"/>
                  <a:pt x="2145204" y="2196465"/>
                </a:cubicBezTo>
                <a:cubicBezTo>
                  <a:pt x="2116677" y="2225040"/>
                  <a:pt x="2077691" y="2224088"/>
                  <a:pt x="2042508" y="2232660"/>
                </a:cubicBezTo>
                <a:cubicBezTo>
                  <a:pt x="2012080" y="2240280"/>
                  <a:pt x="1983553" y="2253615"/>
                  <a:pt x="1955026" y="2266950"/>
                </a:cubicBezTo>
                <a:cubicBezTo>
                  <a:pt x="1944567" y="2271713"/>
                  <a:pt x="1945518" y="2280285"/>
                  <a:pt x="1955026" y="2288858"/>
                </a:cubicBezTo>
                <a:cubicBezTo>
                  <a:pt x="1970241" y="2304098"/>
                  <a:pt x="1987357" y="2315528"/>
                  <a:pt x="2003522" y="2327910"/>
                </a:cubicBezTo>
                <a:cubicBezTo>
                  <a:pt x="2059624" y="2373630"/>
                  <a:pt x="2115727" y="2420303"/>
                  <a:pt x="2172780" y="2465070"/>
                </a:cubicBezTo>
                <a:cubicBezTo>
                  <a:pt x="2264065" y="2537460"/>
                  <a:pt x="2358203" y="2607945"/>
                  <a:pt x="2447587" y="2682240"/>
                </a:cubicBezTo>
                <a:cubicBezTo>
                  <a:pt x="2485622" y="2713673"/>
                  <a:pt x="2526510" y="2741295"/>
                  <a:pt x="2564546" y="2772728"/>
                </a:cubicBezTo>
                <a:cubicBezTo>
                  <a:pt x="2630157" y="2827973"/>
                  <a:pt x="2701474" y="2877503"/>
                  <a:pt x="2769938" y="2930843"/>
                </a:cubicBezTo>
                <a:cubicBezTo>
                  <a:pt x="2812728" y="2964180"/>
                  <a:pt x="2855518" y="2997518"/>
                  <a:pt x="2898308" y="3029903"/>
                </a:cubicBezTo>
                <a:cubicBezTo>
                  <a:pt x="2937294" y="3058478"/>
                  <a:pt x="2974379" y="3090863"/>
                  <a:pt x="3015267" y="3115628"/>
                </a:cubicBezTo>
                <a:cubicBezTo>
                  <a:pt x="3048548" y="3135630"/>
                  <a:pt x="3074222" y="3163253"/>
                  <a:pt x="3103700" y="3187065"/>
                </a:cubicBezTo>
                <a:cubicBezTo>
                  <a:pt x="3117012" y="3197543"/>
                  <a:pt x="3134128" y="3198495"/>
                  <a:pt x="3144588" y="3208973"/>
                </a:cubicBezTo>
                <a:cubicBezTo>
                  <a:pt x="3172164" y="3236595"/>
                  <a:pt x="3203543" y="3257550"/>
                  <a:pt x="3232070" y="3284220"/>
                </a:cubicBezTo>
                <a:cubicBezTo>
                  <a:pt x="3249186" y="3300413"/>
                  <a:pt x="3267252" y="3315653"/>
                  <a:pt x="3283418" y="3338513"/>
                </a:cubicBezTo>
                <a:cubicBezTo>
                  <a:pt x="3272007" y="3333750"/>
                  <a:pt x="3265351" y="3337560"/>
                  <a:pt x="3258694" y="3342323"/>
                </a:cubicBezTo>
                <a:cubicBezTo>
                  <a:pt x="3213052" y="3373755"/>
                  <a:pt x="3167409" y="3405188"/>
                  <a:pt x="3121767" y="3435668"/>
                </a:cubicBezTo>
                <a:cubicBezTo>
                  <a:pt x="3095142" y="3453765"/>
                  <a:pt x="3068517" y="3470910"/>
                  <a:pt x="3041892" y="3489008"/>
                </a:cubicBezTo>
                <a:cubicBezTo>
                  <a:pt x="3031432" y="3496628"/>
                  <a:pt x="3022874" y="3495675"/>
                  <a:pt x="3012414" y="3489008"/>
                </a:cubicBezTo>
                <a:cubicBezTo>
                  <a:pt x="2989593" y="3475673"/>
                  <a:pt x="2971526" y="3457575"/>
                  <a:pt x="2948705" y="3443288"/>
                </a:cubicBezTo>
                <a:cubicBezTo>
                  <a:pt x="2932540" y="3433763"/>
                  <a:pt x="2917326" y="3425190"/>
                  <a:pt x="2900209" y="3417570"/>
                </a:cubicBezTo>
                <a:cubicBezTo>
                  <a:pt x="2885946" y="3411855"/>
                  <a:pt x="2866928" y="3409950"/>
                  <a:pt x="2867879" y="3385185"/>
                </a:cubicBezTo>
                <a:cubicBezTo>
                  <a:pt x="2867879" y="3378518"/>
                  <a:pt x="2855518" y="3369945"/>
                  <a:pt x="2846960" y="3365183"/>
                </a:cubicBezTo>
                <a:cubicBezTo>
                  <a:pt x="2823188" y="3354705"/>
                  <a:pt x="2804170" y="3337560"/>
                  <a:pt x="2787054" y="3320415"/>
                </a:cubicBezTo>
                <a:cubicBezTo>
                  <a:pt x="2760429" y="3294698"/>
                  <a:pt x="2730951" y="3271838"/>
                  <a:pt x="2695768" y="3259455"/>
                </a:cubicBezTo>
                <a:cubicBezTo>
                  <a:pt x="2687210" y="3256598"/>
                  <a:pt x="2685309" y="3248978"/>
                  <a:pt x="2680554" y="3245168"/>
                </a:cubicBezTo>
                <a:cubicBezTo>
                  <a:pt x="2674849" y="3240405"/>
                  <a:pt x="2670095" y="3230880"/>
                  <a:pt x="2660586" y="3232785"/>
                </a:cubicBezTo>
                <a:cubicBezTo>
                  <a:pt x="2651077" y="3234690"/>
                  <a:pt x="2659635" y="3247073"/>
                  <a:pt x="2651077" y="3251835"/>
                </a:cubicBezTo>
                <a:cubicBezTo>
                  <a:pt x="2639666" y="3239453"/>
                  <a:pt x="2618747" y="3224213"/>
                  <a:pt x="2617796" y="3217545"/>
                </a:cubicBezTo>
                <a:cubicBezTo>
                  <a:pt x="2613041" y="3187065"/>
                  <a:pt x="2586416" y="3181350"/>
                  <a:pt x="2570251" y="3166110"/>
                </a:cubicBezTo>
                <a:cubicBezTo>
                  <a:pt x="2551234" y="3148013"/>
                  <a:pt x="2533167" y="3128010"/>
                  <a:pt x="2508444" y="3114675"/>
                </a:cubicBezTo>
                <a:cubicBezTo>
                  <a:pt x="2485622" y="3103245"/>
                  <a:pt x="2469457" y="3081338"/>
                  <a:pt x="2448537" y="3065145"/>
                </a:cubicBezTo>
                <a:cubicBezTo>
                  <a:pt x="2383877" y="3013710"/>
                  <a:pt x="2318266" y="2962275"/>
                  <a:pt x="2252655" y="2912745"/>
                </a:cubicBezTo>
                <a:cubicBezTo>
                  <a:pt x="2212717" y="2883218"/>
                  <a:pt x="2179436" y="2845118"/>
                  <a:pt x="2136646" y="2819400"/>
                </a:cubicBezTo>
                <a:cubicBezTo>
                  <a:pt x="2059624" y="2773680"/>
                  <a:pt x="1993062" y="2712720"/>
                  <a:pt x="1912236" y="2672715"/>
                </a:cubicBezTo>
                <a:cubicBezTo>
                  <a:pt x="1891317" y="2662238"/>
                  <a:pt x="1876103" y="2643188"/>
                  <a:pt x="1856134" y="2631758"/>
                </a:cubicBezTo>
                <a:cubicBezTo>
                  <a:pt x="1852331" y="2629853"/>
                  <a:pt x="1853281" y="2608898"/>
                  <a:pt x="1842822" y="2606040"/>
                </a:cubicBezTo>
                <a:cubicBezTo>
                  <a:pt x="1807639" y="2596515"/>
                  <a:pt x="1792425" y="2558415"/>
                  <a:pt x="1756291" y="2551748"/>
                </a:cubicBezTo>
                <a:cubicBezTo>
                  <a:pt x="1752487" y="2550795"/>
                  <a:pt x="1747733" y="2546985"/>
                  <a:pt x="1746782" y="2544128"/>
                </a:cubicBezTo>
                <a:cubicBezTo>
                  <a:pt x="1740126" y="2508885"/>
                  <a:pt x="1700188" y="2506980"/>
                  <a:pt x="1683072" y="2481263"/>
                </a:cubicBezTo>
                <a:cubicBezTo>
                  <a:pt x="1680220" y="2476500"/>
                  <a:pt x="1672613" y="2471738"/>
                  <a:pt x="1665005" y="2474595"/>
                </a:cubicBezTo>
                <a:cubicBezTo>
                  <a:pt x="1656448" y="2478405"/>
                  <a:pt x="1656448" y="2487930"/>
                  <a:pt x="1655497" y="2496503"/>
                </a:cubicBezTo>
                <a:cubicBezTo>
                  <a:pt x="1653595" y="2546985"/>
                  <a:pt x="1663104" y="2597468"/>
                  <a:pt x="1666907" y="2646998"/>
                </a:cubicBezTo>
                <a:cubicBezTo>
                  <a:pt x="1675465" y="2733675"/>
                  <a:pt x="1684974" y="2820353"/>
                  <a:pt x="1695434" y="2907983"/>
                </a:cubicBezTo>
                <a:cubicBezTo>
                  <a:pt x="1703992" y="2979420"/>
                  <a:pt x="1710648" y="3051810"/>
                  <a:pt x="1722059" y="3123248"/>
                </a:cubicBezTo>
                <a:cubicBezTo>
                  <a:pt x="1731568" y="3185160"/>
                  <a:pt x="1733470" y="3248978"/>
                  <a:pt x="1742027" y="3310890"/>
                </a:cubicBezTo>
                <a:cubicBezTo>
                  <a:pt x="1749635" y="3369945"/>
                  <a:pt x="1748684" y="3429953"/>
                  <a:pt x="1769603" y="3487103"/>
                </a:cubicBezTo>
                <a:cubicBezTo>
                  <a:pt x="1770554" y="3489008"/>
                  <a:pt x="1770554" y="3489960"/>
                  <a:pt x="1770554" y="3491865"/>
                </a:cubicBezTo>
                <a:cubicBezTo>
                  <a:pt x="1766751" y="3536633"/>
                  <a:pt x="1786719" y="3579495"/>
                  <a:pt x="1785768" y="3623310"/>
                </a:cubicBezTo>
                <a:cubicBezTo>
                  <a:pt x="1784817" y="3665220"/>
                  <a:pt x="1800032" y="3703320"/>
                  <a:pt x="1803835" y="3743325"/>
                </a:cubicBezTo>
                <a:cubicBezTo>
                  <a:pt x="1805737" y="3769995"/>
                  <a:pt x="1817148" y="3797618"/>
                  <a:pt x="1814295" y="3820478"/>
                </a:cubicBezTo>
                <a:cubicBezTo>
                  <a:pt x="1810491" y="3854768"/>
                  <a:pt x="1821902" y="3889058"/>
                  <a:pt x="1810491" y="3920490"/>
                </a:cubicBezTo>
                <a:cubicBezTo>
                  <a:pt x="1804786" y="3903345"/>
                  <a:pt x="1804786" y="3903345"/>
                  <a:pt x="1774358" y="3897630"/>
                </a:cubicBezTo>
                <a:cubicBezTo>
                  <a:pt x="1700188" y="3882390"/>
                  <a:pt x="1626970" y="3867150"/>
                  <a:pt x="1552801" y="3851910"/>
                </a:cubicBezTo>
                <a:cubicBezTo>
                  <a:pt x="1509060" y="3843338"/>
                  <a:pt x="1510962" y="3842385"/>
                  <a:pt x="1502404" y="3797618"/>
                </a:cubicBezTo>
                <a:cubicBezTo>
                  <a:pt x="1494797" y="3758565"/>
                  <a:pt x="1501453" y="3716655"/>
                  <a:pt x="1476730" y="3681413"/>
                </a:cubicBezTo>
                <a:cubicBezTo>
                  <a:pt x="1490993" y="3657600"/>
                  <a:pt x="1481484" y="3632835"/>
                  <a:pt x="1478631" y="3609023"/>
                </a:cubicBezTo>
                <a:cubicBezTo>
                  <a:pt x="1473877" y="3563303"/>
                  <a:pt x="1469123" y="3517583"/>
                  <a:pt x="1463417" y="3470910"/>
                </a:cubicBezTo>
                <a:cubicBezTo>
                  <a:pt x="1462466" y="3464243"/>
                  <a:pt x="1461515" y="3456623"/>
                  <a:pt x="1457712" y="3451860"/>
                </a:cubicBezTo>
                <a:cubicBezTo>
                  <a:pt x="1447252" y="3440430"/>
                  <a:pt x="1445350" y="3429953"/>
                  <a:pt x="1447252" y="3414713"/>
                </a:cubicBezTo>
                <a:cubicBezTo>
                  <a:pt x="1450105" y="3397568"/>
                  <a:pt x="1443449" y="3394710"/>
                  <a:pt x="1423480" y="3404235"/>
                </a:cubicBezTo>
                <a:cubicBezTo>
                  <a:pt x="1422529" y="3387090"/>
                  <a:pt x="1432989" y="3369945"/>
                  <a:pt x="1418725" y="3355658"/>
                </a:cubicBezTo>
                <a:cubicBezTo>
                  <a:pt x="1442498" y="3340418"/>
                  <a:pt x="1429185" y="3318510"/>
                  <a:pt x="1428234" y="3299460"/>
                </a:cubicBezTo>
                <a:cubicBezTo>
                  <a:pt x="1422529" y="3214688"/>
                  <a:pt x="1414922" y="3129915"/>
                  <a:pt x="1408266" y="3045143"/>
                </a:cubicBezTo>
                <a:cubicBezTo>
                  <a:pt x="1407315" y="3036570"/>
                  <a:pt x="1406364" y="3026093"/>
                  <a:pt x="1398757" y="3023235"/>
                </a:cubicBezTo>
                <a:cubicBezTo>
                  <a:pt x="1388297" y="3019425"/>
                  <a:pt x="1384493" y="3030855"/>
                  <a:pt x="1381641" y="3037523"/>
                </a:cubicBezTo>
                <a:cubicBezTo>
                  <a:pt x="1363574" y="3070860"/>
                  <a:pt x="1344556" y="3105150"/>
                  <a:pt x="1328391" y="3140393"/>
                </a:cubicBezTo>
                <a:cubicBezTo>
                  <a:pt x="1308422" y="3186113"/>
                  <a:pt x="1279896" y="3228975"/>
                  <a:pt x="1260878" y="3275648"/>
                </a:cubicBezTo>
                <a:cubicBezTo>
                  <a:pt x="1234253" y="3341370"/>
                  <a:pt x="1194316" y="3400425"/>
                  <a:pt x="1167691" y="3467100"/>
                </a:cubicBezTo>
                <a:cubicBezTo>
                  <a:pt x="1149624" y="3512820"/>
                  <a:pt x="1122048" y="3554730"/>
                  <a:pt x="1100178" y="3599498"/>
                </a:cubicBezTo>
                <a:cubicBezTo>
                  <a:pt x="1088767" y="3621405"/>
                  <a:pt x="1076406" y="3643313"/>
                  <a:pt x="1068799" y="3667125"/>
                </a:cubicBezTo>
                <a:cubicBezTo>
                  <a:pt x="1060241" y="3693795"/>
                  <a:pt x="1045026" y="3715703"/>
                  <a:pt x="1031714" y="3738563"/>
                </a:cubicBezTo>
                <a:cubicBezTo>
                  <a:pt x="1022205" y="3754755"/>
                  <a:pt x="1016500" y="3771900"/>
                  <a:pt x="1010794" y="3789045"/>
                </a:cubicBezTo>
                <a:cubicBezTo>
                  <a:pt x="1006040" y="3803333"/>
                  <a:pt x="1000335" y="3814763"/>
                  <a:pt x="989875" y="3825240"/>
                </a:cubicBezTo>
                <a:cubicBezTo>
                  <a:pt x="978464" y="3836670"/>
                  <a:pt x="973710" y="3851910"/>
                  <a:pt x="968004" y="3867150"/>
                </a:cubicBezTo>
                <a:cubicBezTo>
                  <a:pt x="962299" y="3884295"/>
                  <a:pt x="957545" y="3901440"/>
                  <a:pt x="945183" y="3914775"/>
                </a:cubicBezTo>
                <a:cubicBezTo>
                  <a:pt x="934723" y="3926205"/>
                  <a:pt x="926165" y="3936683"/>
                  <a:pt x="927116" y="3953828"/>
                </a:cubicBezTo>
                <a:cubicBezTo>
                  <a:pt x="928067" y="3968115"/>
                  <a:pt x="909049" y="3974783"/>
                  <a:pt x="905246" y="3982403"/>
                </a:cubicBezTo>
                <a:cubicBezTo>
                  <a:pt x="896688" y="4001453"/>
                  <a:pt x="880523" y="4012883"/>
                  <a:pt x="871014" y="4027170"/>
                </a:cubicBezTo>
                <a:cubicBezTo>
                  <a:pt x="839634" y="3996690"/>
                  <a:pt x="808255" y="3965258"/>
                  <a:pt x="776876" y="3933825"/>
                </a:cubicBezTo>
                <a:cubicBezTo>
                  <a:pt x="740742" y="3896678"/>
                  <a:pt x="704608" y="3859530"/>
                  <a:pt x="667524" y="3823335"/>
                </a:cubicBezTo>
                <a:cubicBezTo>
                  <a:pt x="658015" y="3813810"/>
                  <a:pt x="663720" y="3806190"/>
                  <a:pt x="666573" y="3798570"/>
                </a:cubicBezTo>
                <a:cubicBezTo>
                  <a:pt x="684640" y="3756660"/>
                  <a:pt x="707461" y="3716655"/>
                  <a:pt x="716019" y="3669983"/>
                </a:cubicBezTo>
                <a:cubicBezTo>
                  <a:pt x="717921" y="3656648"/>
                  <a:pt x="735037" y="3656648"/>
                  <a:pt x="741693" y="3643313"/>
                </a:cubicBezTo>
                <a:cubicBezTo>
                  <a:pt x="764514" y="3598545"/>
                  <a:pt x="780679" y="3550920"/>
                  <a:pt x="812059" y="3509963"/>
                </a:cubicBezTo>
                <a:cubicBezTo>
                  <a:pt x="819666" y="3500438"/>
                  <a:pt x="821568" y="3489008"/>
                  <a:pt x="821568" y="3476625"/>
                </a:cubicBezTo>
                <a:cubicBezTo>
                  <a:pt x="821568" y="3469005"/>
                  <a:pt x="819666" y="3462338"/>
                  <a:pt x="828224" y="3456623"/>
                </a:cubicBezTo>
                <a:cubicBezTo>
                  <a:pt x="833929" y="3452813"/>
                  <a:pt x="839634" y="3443288"/>
                  <a:pt x="838684" y="3438525"/>
                </a:cubicBezTo>
                <a:cubicBezTo>
                  <a:pt x="835831" y="3427095"/>
                  <a:pt x="824420" y="3438525"/>
                  <a:pt x="816813" y="3433763"/>
                </a:cubicBezTo>
                <a:cubicBezTo>
                  <a:pt x="859603" y="3386138"/>
                  <a:pt x="893835" y="3331845"/>
                  <a:pt x="920460" y="3274695"/>
                </a:cubicBezTo>
                <a:cubicBezTo>
                  <a:pt x="940429" y="3231833"/>
                  <a:pt x="964201" y="3189923"/>
                  <a:pt x="985120" y="3147060"/>
                </a:cubicBezTo>
                <a:cubicBezTo>
                  <a:pt x="1019352" y="3077528"/>
                  <a:pt x="1055486" y="3008948"/>
                  <a:pt x="1089718" y="2939415"/>
                </a:cubicBezTo>
                <a:cubicBezTo>
                  <a:pt x="1122048" y="2875598"/>
                  <a:pt x="1147722" y="2809875"/>
                  <a:pt x="1173396" y="2743200"/>
                </a:cubicBezTo>
                <a:cubicBezTo>
                  <a:pt x="1188611" y="2702243"/>
                  <a:pt x="1200972" y="2660333"/>
                  <a:pt x="1219990" y="2621280"/>
                </a:cubicBezTo>
                <a:cubicBezTo>
                  <a:pt x="1225695" y="2608898"/>
                  <a:pt x="1227597" y="2593658"/>
                  <a:pt x="1245664" y="2590800"/>
                </a:cubicBezTo>
                <a:cubicBezTo>
                  <a:pt x="1253271" y="2589848"/>
                  <a:pt x="1252320" y="2579370"/>
                  <a:pt x="1253271" y="2573655"/>
                </a:cubicBezTo>
                <a:cubicBezTo>
                  <a:pt x="1255173" y="2550795"/>
                  <a:pt x="1266583" y="2532698"/>
                  <a:pt x="1277994" y="2514600"/>
                </a:cubicBezTo>
                <a:cubicBezTo>
                  <a:pt x="1281798" y="2507933"/>
                  <a:pt x="1286552" y="2501265"/>
                  <a:pt x="1281798" y="2493645"/>
                </a:cubicBezTo>
                <a:cubicBezTo>
                  <a:pt x="1277043" y="2486025"/>
                  <a:pt x="1268485" y="2486025"/>
                  <a:pt x="1260878" y="2487930"/>
                </a:cubicBezTo>
                <a:cubicBezTo>
                  <a:pt x="1236155" y="2493645"/>
                  <a:pt x="1213334" y="2505075"/>
                  <a:pt x="1185758" y="2499360"/>
                </a:cubicBezTo>
                <a:cubicBezTo>
                  <a:pt x="1172445" y="2496503"/>
                  <a:pt x="1165789" y="2517458"/>
                  <a:pt x="1149624" y="2521268"/>
                </a:cubicBezTo>
                <a:cubicBezTo>
                  <a:pt x="1110638" y="2529840"/>
                  <a:pt x="1072602" y="2540318"/>
                  <a:pt x="1035517" y="2556510"/>
                </a:cubicBezTo>
                <a:cubicBezTo>
                  <a:pt x="1028861" y="2559368"/>
                  <a:pt x="1022205" y="2558415"/>
                  <a:pt x="1015549" y="2555558"/>
                </a:cubicBezTo>
                <a:cubicBezTo>
                  <a:pt x="1009843" y="2552700"/>
                  <a:pt x="1002236" y="2552700"/>
                  <a:pt x="999384" y="2557463"/>
                </a:cubicBezTo>
                <a:cubicBezTo>
                  <a:pt x="972759" y="2589848"/>
                  <a:pt x="931871" y="2587943"/>
                  <a:pt x="896688" y="2600325"/>
                </a:cubicBezTo>
                <a:cubicBezTo>
                  <a:pt x="858652" y="2613660"/>
                  <a:pt x="820617" y="2634615"/>
                  <a:pt x="779728" y="2635568"/>
                </a:cubicBezTo>
                <a:cubicBezTo>
                  <a:pt x="740742" y="2636520"/>
                  <a:pt x="708412" y="2655570"/>
                  <a:pt x="672278" y="2664143"/>
                </a:cubicBezTo>
                <a:cubicBezTo>
                  <a:pt x="602863" y="2681288"/>
                  <a:pt x="535350" y="2705100"/>
                  <a:pt x="464984" y="2720340"/>
                </a:cubicBezTo>
                <a:cubicBezTo>
                  <a:pt x="381306" y="2737485"/>
                  <a:pt x="300481" y="2768918"/>
                  <a:pt x="216803" y="2780348"/>
                </a:cubicBezTo>
                <a:cubicBezTo>
                  <a:pt x="173062" y="2786063"/>
                  <a:pt x="132173" y="2808923"/>
                  <a:pt x="87482" y="2807018"/>
                </a:cubicBezTo>
                <a:cubicBezTo>
                  <a:pt x="88433" y="2799398"/>
                  <a:pt x="97941" y="2804160"/>
                  <a:pt x="98892" y="2796540"/>
                </a:cubicBezTo>
                <a:cubicBezTo>
                  <a:pt x="31379" y="2767013"/>
                  <a:pt x="24723" y="2701290"/>
                  <a:pt x="10460" y="2640330"/>
                </a:cubicBezTo>
                <a:cubicBezTo>
                  <a:pt x="5705" y="2620328"/>
                  <a:pt x="3804" y="2599373"/>
                  <a:pt x="0" y="2578418"/>
                </a:cubicBezTo>
                <a:cubicBezTo>
                  <a:pt x="0" y="2556510"/>
                  <a:pt x="0" y="2534603"/>
                  <a:pt x="0" y="2512695"/>
                </a:cubicBezTo>
                <a:cubicBezTo>
                  <a:pt x="19969" y="2514600"/>
                  <a:pt x="41839" y="2522220"/>
                  <a:pt x="59906" y="2516505"/>
                </a:cubicBezTo>
                <a:cubicBezTo>
                  <a:pt x="124566" y="2495550"/>
                  <a:pt x="189227" y="2477453"/>
                  <a:pt x="256740" y="2468880"/>
                </a:cubicBezTo>
                <a:cubicBezTo>
                  <a:pt x="306186" y="2462213"/>
                  <a:pt x="351829" y="2438400"/>
                  <a:pt x="400324" y="2426018"/>
                </a:cubicBezTo>
                <a:cubicBezTo>
                  <a:pt x="437409" y="2416493"/>
                  <a:pt x="470690" y="2397443"/>
                  <a:pt x="506823" y="2383155"/>
                </a:cubicBezTo>
                <a:cubicBezTo>
                  <a:pt x="536301" y="2370773"/>
                  <a:pt x="562926" y="2355533"/>
                  <a:pt x="596207" y="2346960"/>
                </a:cubicBezTo>
                <a:cubicBezTo>
                  <a:pt x="640899" y="2335530"/>
                  <a:pt x="684640" y="2319338"/>
                  <a:pt x="729331" y="2306955"/>
                </a:cubicBezTo>
                <a:cubicBezTo>
                  <a:pt x="824420" y="2282190"/>
                  <a:pt x="918558" y="2252663"/>
                  <a:pt x="1013647" y="2225040"/>
                </a:cubicBezTo>
                <a:cubicBezTo>
                  <a:pt x="1082111" y="2205038"/>
                  <a:pt x="1145821" y="2173605"/>
                  <a:pt x="1216186" y="2158365"/>
                </a:cubicBezTo>
                <a:cubicBezTo>
                  <a:pt x="1239008" y="2153603"/>
                  <a:pt x="1241860" y="2137410"/>
                  <a:pt x="1222842" y="2120265"/>
                </a:cubicBezTo>
                <a:cubicBezTo>
                  <a:pt x="1187660" y="2087880"/>
                  <a:pt x="1152477" y="2055495"/>
                  <a:pt x="1115392" y="2025968"/>
                </a:cubicBezTo>
                <a:cubicBezTo>
                  <a:pt x="1098276" y="2011680"/>
                  <a:pt x="1084964" y="1993583"/>
                  <a:pt x="1066897" y="1980248"/>
                </a:cubicBezTo>
                <a:cubicBezTo>
                  <a:pt x="1044075" y="1963103"/>
                  <a:pt x="1014598" y="1947863"/>
                  <a:pt x="1009843" y="1913573"/>
                </a:cubicBezTo>
                <a:cubicBezTo>
                  <a:pt x="1008892" y="1905953"/>
                  <a:pt x="1001285" y="1906905"/>
                  <a:pt x="995580" y="1905000"/>
                </a:cubicBezTo>
                <a:cubicBezTo>
                  <a:pt x="972759" y="1896428"/>
                  <a:pt x="953741" y="1884045"/>
                  <a:pt x="937576" y="1864995"/>
                </a:cubicBezTo>
                <a:cubicBezTo>
                  <a:pt x="918558" y="1842135"/>
                  <a:pt x="898590" y="1819275"/>
                  <a:pt x="867210" y="1810703"/>
                </a:cubicBezTo>
                <a:cubicBezTo>
                  <a:pt x="856750" y="1807845"/>
                  <a:pt x="848192" y="1800225"/>
                  <a:pt x="849143" y="1785938"/>
                </a:cubicBezTo>
                <a:cubicBezTo>
                  <a:pt x="850094" y="1776413"/>
                  <a:pt x="843438" y="1765935"/>
                  <a:pt x="836782" y="1765935"/>
                </a:cubicBezTo>
                <a:cubicBezTo>
                  <a:pt x="808255" y="1768793"/>
                  <a:pt x="791139" y="1747838"/>
                  <a:pt x="777827" y="1732598"/>
                </a:cubicBezTo>
                <a:cubicBezTo>
                  <a:pt x="731233" y="1679258"/>
                  <a:pt x="667524" y="1645920"/>
                  <a:pt x="621881" y="1589723"/>
                </a:cubicBezTo>
                <a:cubicBezTo>
                  <a:pt x="592403" y="1553528"/>
                  <a:pt x="551515" y="1526858"/>
                  <a:pt x="515381" y="1494473"/>
                </a:cubicBezTo>
                <a:cubicBezTo>
                  <a:pt x="446918" y="1432560"/>
                  <a:pt x="382257" y="1368743"/>
                  <a:pt x="313793" y="1306830"/>
                </a:cubicBezTo>
                <a:cubicBezTo>
                  <a:pt x="293825" y="1288733"/>
                  <a:pt x="278610" y="1266825"/>
                  <a:pt x="256740" y="1250633"/>
                </a:cubicBezTo>
                <a:cubicBezTo>
                  <a:pt x="227262" y="1227773"/>
                  <a:pt x="199687" y="1201103"/>
                  <a:pt x="180669" y="1167765"/>
                </a:cubicBezTo>
                <a:cubicBezTo>
                  <a:pt x="171160" y="1150620"/>
                  <a:pt x="159749" y="1139190"/>
                  <a:pt x="143584" y="1131570"/>
                </a:cubicBezTo>
                <a:cubicBezTo>
                  <a:pt x="116959" y="1120140"/>
                  <a:pt x="107450" y="1093470"/>
                  <a:pt x="86531" y="1076325"/>
                </a:cubicBezTo>
                <a:cubicBezTo>
                  <a:pt x="97941" y="1076325"/>
                  <a:pt x="98892" y="1089660"/>
                  <a:pt x="109352" y="1089660"/>
                </a:cubicBezTo>
                <a:cubicBezTo>
                  <a:pt x="114107" y="1087755"/>
                  <a:pt x="114107" y="1083945"/>
                  <a:pt x="113156" y="1081088"/>
                </a:cubicBezTo>
                <a:cubicBezTo>
                  <a:pt x="104598" y="1040130"/>
                  <a:pt x="116959" y="1004888"/>
                  <a:pt x="142633" y="973455"/>
                </a:cubicBezTo>
                <a:cubicBezTo>
                  <a:pt x="182571" y="924878"/>
                  <a:pt x="234869" y="891540"/>
                  <a:pt x="286217" y="856298"/>
                </a:cubicBezTo>
                <a:cubicBezTo>
                  <a:pt x="294775" y="849630"/>
                  <a:pt x="300481" y="856298"/>
                  <a:pt x="303333" y="863918"/>
                </a:cubicBezTo>
                <a:cubicBezTo>
                  <a:pt x="314744" y="899160"/>
                  <a:pt x="342320" y="921068"/>
                  <a:pt x="369896" y="943928"/>
                </a:cubicBezTo>
                <a:cubicBezTo>
                  <a:pt x="390815" y="961073"/>
                  <a:pt x="409833" y="980123"/>
                  <a:pt x="427900" y="1000125"/>
                </a:cubicBezTo>
                <a:cubicBezTo>
                  <a:pt x="491609" y="1068705"/>
                  <a:pt x="560073" y="1133475"/>
                  <a:pt x="636144" y="1188720"/>
                </a:cubicBezTo>
                <a:cubicBezTo>
                  <a:pt x="661818" y="1207770"/>
                  <a:pt x="683689" y="1231583"/>
                  <a:pt x="711264" y="1245870"/>
                </a:cubicBezTo>
                <a:cubicBezTo>
                  <a:pt x="736939" y="1259205"/>
                  <a:pt x="766416" y="1263015"/>
                  <a:pt x="776876" y="1296353"/>
                </a:cubicBezTo>
                <a:cubicBezTo>
                  <a:pt x="778778" y="1302068"/>
                  <a:pt x="786385" y="1305878"/>
                  <a:pt x="792090" y="1309688"/>
                </a:cubicBezTo>
                <a:cubicBezTo>
                  <a:pt x="816813" y="1323975"/>
                  <a:pt x="836782" y="1343025"/>
                  <a:pt x="857701" y="1362075"/>
                </a:cubicBezTo>
                <a:cubicBezTo>
                  <a:pt x="947085" y="1442085"/>
                  <a:pt x="1032665" y="1525905"/>
                  <a:pt x="1125852" y="1601153"/>
                </a:cubicBezTo>
                <a:cubicBezTo>
                  <a:pt x="1164838" y="1632585"/>
                  <a:pt x="1198119" y="1670685"/>
                  <a:pt x="1247566" y="1687830"/>
                </a:cubicBezTo>
                <a:cubicBezTo>
                  <a:pt x="1253271" y="1679258"/>
                  <a:pt x="1251369" y="1668780"/>
                  <a:pt x="1251369" y="1659255"/>
                </a:cubicBezTo>
                <a:cubicBezTo>
                  <a:pt x="1249467" y="1583055"/>
                  <a:pt x="1247566" y="1507808"/>
                  <a:pt x="1245664" y="1431608"/>
                </a:cubicBezTo>
                <a:cubicBezTo>
                  <a:pt x="1244713" y="1387793"/>
                  <a:pt x="1244713" y="1343978"/>
                  <a:pt x="1242811" y="1300163"/>
                </a:cubicBezTo>
                <a:cubicBezTo>
                  <a:pt x="1241860" y="1284923"/>
                  <a:pt x="1258976" y="1273493"/>
                  <a:pt x="1249467" y="1260158"/>
                </a:cubicBezTo>
                <a:cubicBezTo>
                  <a:pt x="1237106" y="1242060"/>
                  <a:pt x="1241860" y="1222058"/>
                  <a:pt x="1240909" y="1203008"/>
                </a:cubicBezTo>
                <a:cubicBezTo>
                  <a:pt x="1239008" y="1174433"/>
                  <a:pt x="1246615" y="1144905"/>
                  <a:pt x="1238057" y="1117283"/>
                </a:cubicBezTo>
                <a:cubicBezTo>
                  <a:pt x="1233302" y="1102043"/>
                  <a:pt x="1229499" y="1089660"/>
                  <a:pt x="1239008" y="1074420"/>
                </a:cubicBezTo>
                <a:cubicBezTo>
                  <a:pt x="1243762" y="1066800"/>
                  <a:pt x="1245664" y="1055370"/>
                  <a:pt x="1237106" y="1048703"/>
                </a:cubicBezTo>
                <a:cubicBezTo>
                  <a:pt x="1225695" y="1040130"/>
                  <a:pt x="1226646" y="1030605"/>
                  <a:pt x="1227597" y="1019175"/>
                </a:cubicBezTo>
                <a:cubicBezTo>
                  <a:pt x="1231400" y="935355"/>
                  <a:pt x="1216186" y="852488"/>
                  <a:pt x="1224744" y="768668"/>
                </a:cubicBezTo>
                <a:cubicBezTo>
                  <a:pt x="1229499" y="720090"/>
                  <a:pt x="1221892" y="669608"/>
                  <a:pt x="1220941" y="620078"/>
                </a:cubicBezTo>
                <a:cubicBezTo>
                  <a:pt x="1219990" y="495300"/>
                  <a:pt x="1224744" y="370523"/>
                  <a:pt x="1226646" y="245745"/>
                </a:cubicBezTo>
                <a:cubicBezTo>
                  <a:pt x="1227597" y="218122"/>
                  <a:pt x="1224744" y="188595"/>
                  <a:pt x="1234253" y="162878"/>
                </a:cubicBezTo>
                <a:cubicBezTo>
                  <a:pt x="1242811" y="140018"/>
                  <a:pt x="1241860" y="122872"/>
                  <a:pt x="1236155" y="100965"/>
                </a:cubicBezTo>
                <a:cubicBezTo>
                  <a:pt x="1230450" y="79058"/>
                  <a:pt x="1234253" y="54293"/>
                  <a:pt x="1241860" y="30480"/>
                </a:cubicBezTo>
                <a:cubicBezTo>
                  <a:pt x="1251369" y="36195"/>
                  <a:pt x="1239958" y="44768"/>
                  <a:pt x="1249467" y="49530"/>
                </a:cubicBezTo>
                <a:cubicBezTo>
                  <a:pt x="1269436" y="20955"/>
                  <a:pt x="1302717" y="13335"/>
                  <a:pt x="1333146" y="0"/>
                </a:cubicBezTo>
                <a:cubicBezTo>
                  <a:pt x="1355967" y="5715"/>
                  <a:pt x="1381641" y="5715"/>
                  <a:pt x="1406364" y="5715"/>
                </a:cubicBezTo>
                <a:close/>
              </a:path>
            </a:pathLst>
          </a:custGeom>
          <a:solidFill>
            <a:srgbClr val="0C2340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20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83C8BC2-A039-AD0A-408C-D2B317490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6117">
            <a:off x="1022420" y="-3881281"/>
            <a:ext cx="5239712" cy="9980139"/>
          </a:xfrm>
          <a:prstGeom prst="rect">
            <a:avLst/>
          </a:prstGeom>
        </p:spPr>
      </p:pic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29750F6C-C73E-4244-1F17-F080ED0AB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0056" y="2862698"/>
            <a:ext cx="6440624" cy="7417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8FD2F-BECE-6AD4-C4ED-38B65431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2" y="45789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What do these conditions all have in common?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987DB-194A-3C1C-230D-9139ADCA2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763" y="1954770"/>
            <a:ext cx="9753008" cy="46166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200" b="1" dirty="0">
                <a:latin typeface="Museo Sans 700" panose="02000000000000000000" pitchFamily="2" charset="77"/>
              </a:rPr>
              <a:t>They are all inherited.</a:t>
            </a:r>
          </a:p>
          <a:p>
            <a:pPr>
              <a:lnSpc>
                <a:spcPct val="100000"/>
              </a:lnSpc>
            </a:pPr>
            <a:endParaRPr lang="en-GB" sz="2200" dirty="0">
              <a:latin typeface="Museo Sans 500" panose="02000000000000000000" pitchFamily="2" charset="77"/>
            </a:endParaRPr>
          </a:p>
          <a:p>
            <a:pPr marL="698500" indent="-698500" defTabSz="825500">
              <a:lnSpc>
                <a:spcPct val="100000"/>
              </a:lnSpc>
              <a:defRPr sz="5500"/>
            </a:pPr>
            <a:r>
              <a:rPr lang="en-GB" sz="2200" dirty="0">
                <a:latin typeface="Museo Sans 500" panose="02000000000000000000" pitchFamily="2" charset="77"/>
              </a:rPr>
              <a:t>Inherited diseases are caused by mutations or changes in chromosomes or genes that are passed down from parent to child.</a:t>
            </a:r>
          </a:p>
          <a:p>
            <a:pPr marL="698500" indent="-698500" defTabSz="825500">
              <a:lnSpc>
                <a:spcPct val="100000"/>
              </a:lnSpc>
              <a:defRPr sz="5500"/>
            </a:pPr>
            <a:r>
              <a:rPr lang="en-GB" sz="2200" dirty="0">
                <a:latin typeface="Museo Sans 500" panose="02000000000000000000" pitchFamily="2" charset="77"/>
              </a:rPr>
              <a:t>They may be passed from one or both parents.</a:t>
            </a:r>
          </a:p>
          <a:p>
            <a:pPr marL="698500" indent="-698500" defTabSz="825500">
              <a:lnSpc>
                <a:spcPct val="100000"/>
              </a:lnSpc>
              <a:defRPr sz="5500"/>
            </a:pPr>
            <a:r>
              <a:rPr lang="en-GB" sz="2200" dirty="0">
                <a:latin typeface="Museo Sans 500" panose="02000000000000000000" pitchFamily="2" charset="77"/>
              </a:rPr>
              <a:t>They cannot be ‘caught’ or spread through infection.</a:t>
            </a:r>
          </a:p>
          <a:p>
            <a:pPr>
              <a:lnSpc>
                <a:spcPct val="100000"/>
              </a:lnSpc>
            </a:pPr>
            <a:endParaRPr lang="en-GB" sz="2200" dirty="0">
              <a:latin typeface="Museo Sans 500" panose="02000000000000000000" pitchFamily="2" charset="77"/>
            </a:endParaRPr>
          </a:p>
          <a:p>
            <a:pPr marL="0" indent="0" defTabSz="825500">
              <a:lnSpc>
                <a:spcPct val="100000"/>
              </a:lnSpc>
              <a:buNone/>
              <a:defRPr sz="5500"/>
            </a:pPr>
            <a:r>
              <a:rPr lang="en-US" sz="2200" dirty="0">
                <a:latin typeface="Museo Sans 500" panose="02000000000000000000" pitchFamily="2" charset="77"/>
              </a:rPr>
              <a:t>Write a definition of the terms:</a:t>
            </a:r>
          </a:p>
          <a:p>
            <a:pPr marL="698500" indent="-698500" defTabSz="825500">
              <a:lnSpc>
                <a:spcPct val="100000"/>
              </a:lnSpc>
              <a:buFont typeface="Arial" panose="020B0604020202020204" pitchFamily="34" charset="0"/>
              <a:buChar char="•"/>
              <a:defRPr sz="5500"/>
            </a:pPr>
            <a:r>
              <a:rPr lang="en-US" sz="2200" dirty="0">
                <a:latin typeface="Museo Sans 500" panose="02000000000000000000" pitchFamily="2" charset="77"/>
              </a:rPr>
              <a:t>Inherited disorders</a:t>
            </a:r>
          </a:p>
          <a:p>
            <a:pPr marL="698500" indent="-698500" defTabSz="825500">
              <a:lnSpc>
                <a:spcPct val="100000"/>
              </a:lnSpc>
              <a:buFont typeface="Arial" panose="020B0604020202020204" pitchFamily="34" charset="0"/>
              <a:buChar char="•"/>
              <a:defRPr sz="5500"/>
            </a:pPr>
            <a:r>
              <a:rPr lang="en-US" sz="2200" dirty="0">
                <a:latin typeface="Museo Sans 500" panose="02000000000000000000" pitchFamily="2" charset="77"/>
              </a:rPr>
              <a:t>Non-communicable disease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2B3832F7-2122-1156-D84C-5C77EB7925B2}"/>
              </a:ext>
            </a:extLst>
          </p:cNvPr>
          <p:cNvSpPr/>
          <p:nvPr/>
        </p:nvSpPr>
        <p:spPr>
          <a:xfrm>
            <a:off x="351999" y="1714720"/>
            <a:ext cx="3290277" cy="68733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rgbClr val="FFCC07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Picture 10" descr="A yellow and black question mark&#10;&#10;Description automatically generated">
            <a:extLst>
              <a:ext uri="{FF2B5EF4-FFF2-40B4-BE49-F238E27FC236}">
                <a16:creationId xmlns:a16="http://schemas.microsoft.com/office/drawing/2014/main" id="{4C9CA1CB-9A8B-16AA-8BC2-F615959A42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538">
            <a:off x="9354246" y="4187179"/>
            <a:ext cx="1240991" cy="227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3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AFBC3-D994-8AA7-86E5-1CE2882F6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3" y="30844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C2340"/>
                </a:solidFill>
                <a:latin typeface="Museo Sans 900" panose="02000000000000000000" pitchFamily="2" charset="77"/>
              </a:rPr>
              <a:t>What is cystic fibrosis (CF)?</a:t>
            </a:r>
            <a:endParaRPr lang="en-GB" b="1" dirty="0">
              <a:solidFill>
                <a:srgbClr val="0C2340"/>
              </a:solidFill>
              <a:latin typeface="Museo Sans 900" panose="020000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E8ED7-B9E0-5A86-D766-30843EBB7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78" y="1880881"/>
            <a:ext cx="6311272" cy="30962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825500">
              <a:buNone/>
              <a:defRPr sz="5500"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CF is an inherited and non-communicable condition that affects over 10,900 people in the UK.</a:t>
            </a:r>
          </a:p>
          <a:p>
            <a:pPr marL="698500" indent="-698500" defTabSz="825500">
              <a:defRPr sz="5500"/>
            </a:pPr>
            <a:endParaRPr lang="en-GB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 defTabSz="825500">
              <a:buNone/>
              <a:defRPr sz="5500"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We are going to watch a short video about CF. As you watch the video, write down: </a:t>
            </a:r>
          </a:p>
          <a:p>
            <a:pPr marL="698500" indent="-698500" defTabSz="825500">
              <a:defRPr sz="5500"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1 thing you already knew about CF.</a:t>
            </a:r>
          </a:p>
          <a:p>
            <a:pPr marL="698500" indent="-698500" defTabSz="825500">
              <a:defRPr sz="5500"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2 things that you learned about CF from this video.</a:t>
            </a:r>
          </a:p>
          <a:p>
            <a:pPr marL="698500" indent="-698500" defTabSz="825500">
              <a:defRPr sz="5500"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1 thing that surprised you most about CF.</a:t>
            </a:r>
          </a:p>
        </p:txBody>
      </p:sp>
      <p:sp>
        <p:nvSpPr>
          <p:cNvPr id="5" name="Graphic 7">
            <a:extLst>
              <a:ext uri="{FF2B5EF4-FFF2-40B4-BE49-F238E27FC236}">
                <a16:creationId xmlns:a16="http://schemas.microsoft.com/office/drawing/2014/main" id="{3F0FC19D-4582-C0B5-E9BB-F348085EBE9E}"/>
              </a:ext>
            </a:extLst>
          </p:cNvPr>
          <p:cNvSpPr/>
          <p:nvPr/>
        </p:nvSpPr>
        <p:spPr>
          <a:xfrm>
            <a:off x="603878" y="1267994"/>
            <a:ext cx="7344201" cy="95030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rgbClr val="FFCC07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Picture 6" descr="A child wearing a mask and holding an inhaler&#10;&#10;Description automatically generated">
            <a:extLst>
              <a:ext uri="{FF2B5EF4-FFF2-40B4-BE49-F238E27FC236}">
                <a16:creationId xmlns:a16="http://schemas.microsoft.com/office/drawing/2014/main" id="{1D7D1F02-D0BD-EF61-C296-77B5D2F063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8" r="19522"/>
          <a:stretch/>
        </p:blipFill>
        <p:spPr>
          <a:xfrm>
            <a:off x="7056455" y="517339"/>
            <a:ext cx="6477000" cy="634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76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40668-4356-3B9C-C720-86F46CEC2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What is cystic fibrosis, exactly?">
            <a:hlinkClick r:id="" action="ppaction://media"/>
            <a:extLst>
              <a:ext uri="{FF2B5EF4-FFF2-40B4-BE49-F238E27FC236}">
                <a16:creationId xmlns:a16="http://schemas.microsoft.com/office/drawing/2014/main" id="{9289F4EE-CED4-F084-10E7-5EF35495CB0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9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C28CC93-FCBF-31E8-1BE2-ED580AB86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079" y="-4814668"/>
            <a:ext cx="12364445" cy="1143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E8B38E-3899-31B2-9DBB-C6AE4B86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39162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How CF affects the 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8B624-FF21-7629-30E9-5B23973A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815688"/>
            <a:ext cx="6278419" cy="483407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 defTabSz="718184">
              <a:buNone/>
              <a:defRPr sz="4785"/>
            </a:pPr>
            <a:r>
              <a:rPr lang="en-GB" sz="4400" dirty="0">
                <a:solidFill>
                  <a:srgbClr val="0C2340"/>
                </a:solidFill>
                <a:latin typeface="Museo Sans 500" panose="02000000000000000000" pitchFamily="2" charset="77"/>
              </a:rPr>
              <a:t>As we learnt from Charles in the video, CF can affect the body in various ways. </a:t>
            </a:r>
          </a:p>
          <a:p>
            <a:pPr marL="0" indent="0" defTabSz="718184">
              <a:buNone/>
              <a:defRPr sz="4785"/>
            </a:pPr>
            <a:endParaRPr lang="en-GB" sz="4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 defTabSz="718184">
              <a:buNone/>
              <a:defRPr sz="4785"/>
            </a:pPr>
            <a:r>
              <a:rPr lang="en-GB" sz="4400" dirty="0">
                <a:solidFill>
                  <a:srgbClr val="0C2340"/>
                </a:solidFill>
                <a:latin typeface="Museo Sans 500" panose="02000000000000000000" pitchFamily="2" charset="77"/>
              </a:rPr>
              <a:t>Look at your CF Information Sheet. Write down one sentence that explains how CF can affect:</a:t>
            </a:r>
          </a:p>
          <a:p>
            <a:pPr marL="607694" indent="-607694" defTabSz="718184">
              <a:defRPr sz="4785"/>
            </a:pPr>
            <a:r>
              <a:rPr lang="en-GB" sz="4400" dirty="0">
                <a:solidFill>
                  <a:srgbClr val="0C2340"/>
                </a:solidFill>
                <a:latin typeface="Museo Sans 500" panose="02000000000000000000" pitchFamily="2" charset="77"/>
              </a:rPr>
              <a:t>The lungs</a:t>
            </a:r>
          </a:p>
          <a:p>
            <a:pPr marL="607694" indent="-607694" defTabSz="718184">
              <a:defRPr sz="4785"/>
            </a:pPr>
            <a:r>
              <a:rPr lang="en-GB" sz="4400" dirty="0">
                <a:solidFill>
                  <a:srgbClr val="0C2340"/>
                </a:solidFill>
                <a:latin typeface="Museo Sans 500" panose="02000000000000000000" pitchFamily="2" charset="77"/>
              </a:rPr>
              <a:t>The liver</a:t>
            </a:r>
          </a:p>
          <a:p>
            <a:pPr marL="607694" indent="-607694" defTabSz="718184">
              <a:defRPr sz="4785"/>
            </a:pPr>
            <a:r>
              <a:rPr lang="en-GB" sz="4400" dirty="0">
                <a:solidFill>
                  <a:srgbClr val="0C2340"/>
                </a:solidFill>
                <a:latin typeface="Museo Sans 500" panose="02000000000000000000" pitchFamily="2" charset="77"/>
              </a:rPr>
              <a:t>The pancreas</a:t>
            </a:r>
          </a:p>
          <a:p>
            <a:pPr marL="607694" indent="-607694" defTabSz="718184">
              <a:defRPr sz="4785"/>
            </a:pPr>
            <a:r>
              <a:rPr lang="en-GB" sz="4400" dirty="0">
                <a:solidFill>
                  <a:srgbClr val="0C2340"/>
                </a:solidFill>
                <a:latin typeface="Museo Sans 500" panose="02000000000000000000" pitchFamily="2" charset="77"/>
              </a:rPr>
              <a:t>Fingers and toes</a:t>
            </a:r>
          </a:p>
          <a:p>
            <a:pPr marL="607694" indent="-607694" defTabSz="718184">
              <a:defRPr sz="4785"/>
            </a:pPr>
            <a:r>
              <a:rPr lang="en-GB" sz="4400" dirty="0">
                <a:solidFill>
                  <a:srgbClr val="0C2340"/>
                </a:solidFill>
                <a:latin typeface="Museo Sans 500" panose="02000000000000000000" pitchFamily="2" charset="77"/>
              </a:rPr>
              <a:t>Mental health</a:t>
            </a:r>
          </a:p>
          <a:p>
            <a:pPr marL="607694" indent="-607694" defTabSz="718184">
              <a:defRPr sz="4785"/>
            </a:pPr>
            <a:r>
              <a:rPr lang="en-GB" sz="4400" dirty="0">
                <a:solidFill>
                  <a:srgbClr val="0C2340"/>
                </a:solidFill>
                <a:latin typeface="Museo Sans 500" panose="02000000000000000000" pitchFamily="2" charset="77"/>
              </a:rPr>
              <a:t>Finally, describe any other impacts it can have</a:t>
            </a:r>
          </a:p>
        </p:txBody>
      </p:sp>
      <p:pic>
        <p:nvPicPr>
          <p:cNvPr id="8" name="Picture 7" descr="A person's body with a lungs and organs&#10;&#10;Description automatically generated">
            <a:extLst>
              <a:ext uri="{FF2B5EF4-FFF2-40B4-BE49-F238E27FC236}">
                <a16:creationId xmlns:a16="http://schemas.microsoft.com/office/drawing/2014/main" id="{B0659093-6F1A-28E5-B93D-9FCE2C923A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1121" r="19729" b="-774"/>
          <a:stretch/>
        </p:blipFill>
        <p:spPr>
          <a:xfrm>
            <a:off x="6911576" y="1195279"/>
            <a:ext cx="5131846" cy="5008188"/>
          </a:xfrm>
          <a:prstGeom prst="rect">
            <a:avLst/>
          </a:prstGeom>
        </p:spPr>
      </p:pic>
      <p:pic>
        <p:nvPicPr>
          <p:cNvPr id="4" name="Picture 3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5D7742C-434A-4A38-191C-B60870D704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1626">
            <a:off x="7210613" y="5963552"/>
            <a:ext cx="506810" cy="555690"/>
          </a:xfrm>
          <a:prstGeom prst="rect">
            <a:avLst/>
          </a:prstGeom>
        </p:spPr>
      </p:pic>
      <p:pic>
        <p:nvPicPr>
          <p:cNvPr id="7" name="Picture 6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7C1E0EB0-17EE-4259-4F8C-012BDE9C5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19" y="397867"/>
            <a:ext cx="832126" cy="912382"/>
          </a:xfrm>
          <a:prstGeom prst="rect">
            <a:avLst/>
          </a:prstGeom>
        </p:spPr>
      </p:pic>
      <p:sp>
        <p:nvSpPr>
          <p:cNvPr id="9" name="Graphic 7">
            <a:extLst>
              <a:ext uri="{FF2B5EF4-FFF2-40B4-BE49-F238E27FC236}">
                <a16:creationId xmlns:a16="http://schemas.microsoft.com/office/drawing/2014/main" id="{ABE4B06E-3A88-163D-9376-EF002DED9C18}"/>
              </a:ext>
            </a:extLst>
          </p:cNvPr>
          <p:cNvSpPr/>
          <p:nvPr/>
        </p:nvSpPr>
        <p:spPr>
          <a:xfrm>
            <a:off x="603878" y="1267994"/>
            <a:ext cx="6278419" cy="81239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rgbClr val="FFCC07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14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4AEA-DC29-9DDC-F937-AB2438A6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56390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One in 25 of us carries the faulty gene that causes CF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7FD54-FE31-8C23-0525-3709004B1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09" y="2110118"/>
            <a:ext cx="6682294" cy="44206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825500">
              <a:buNone/>
              <a:defRPr sz="5500"/>
            </a:pPr>
            <a:r>
              <a:rPr lang="en-GB" sz="2200" dirty="0">
                <a:solidFill>
                  <a:srgbClr val="0C2340"/>
                </a:solidFill>
                <a:latin typeface="Museo Sans 500" panose="02000000000000000000" pitchFamily="2" charset="77"/>
              </a:rPr>
              <a:t>So how is it passed on? And how does the gene variant lead to having CF?</a:t>
            </a:r>
          </a:p>
          <a:p>
            <a:pPr marL="0" indent="0" defTabSz="825500">
              <a:buNone/>
              <a:defRPr sz="5500"/>
            </a:pPr>
            <a:endParaRPr lang="en-GB" sz="22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 defTabSz="825500">
              <a:buNone/>
              <a:defRPr sz="5500"/>
            </a:pPr>
            <a:r>
              <a:rPr lang="en-GB" sz="2200" dirty="0">
                <a:solidFill>
                  <a:srgbClr val="0C2340"/>
                </a:solidFill>
                <a:latin typeface="Museo Sans 500" panose="02000000000000000000" pitchFamily="2" charset="77"/>
              </a:rPr>
              <a:t>Look at your CF Guided Reading Sheet.</a:t>
            </a:r>
          </a:p>
          <a:p>
            <a:pPr marL="698500" indent="-698500" defTabSz="825500">
              <a:defRPr sz="5500"/>
            </a:pPr>
            <a:r>
              <a:rPr lang="en-GB" sz="2200" dirty="0">
                <a:solidFill>
                  <a:srgbClr val="0C2340"/>
                </a:solidFill>
                <a:latin typeface="Museo Sans 500" panose="02000000000000000000" pitchFamily="2" charset="77"/>
              </a:rPr>
              <a:t>First, closely read the text. </a:t>
            </a:r>
          </a:p>
          <a:p>
            <a:pPr marL="698500" indent="-698500" defTabSz="825500">
              <a:defRPr sz="5500"/>
            </a:pPr>
            <a:r>
              <a:rPr lang="en-GB" sz="2200" dirty="0">
                <a:solidFill>
                  <a:srgbClr val="0C2340"/>
                </a:solidFill>
                <a:latin typeface="Museo Sans 500" panose="02000000000000000000" pitchFamily="2" charset="77"/>
              </a:rPr>
              <a:t>Then, for each paragraph, underline three keywords or terms. In the spaces underneath the paragraph, write a definition for each term. </a:t>
            </a:r>
          </a:p>
          <a:p>
            <a:pPr marL="698500" indent="-698500" defTabSz="825500">
              <a:defRPr sz="5500"/>
            </a:pPr>
            <a:r>
              <a:rPr lang="en-GB" sz="2200" dirty="0">
                <a:solidFill>
                  <a:srgbClr val="0C2340"/>
                </a:solidFill>
                <a:latin typeface="Museo Sans 500" panose="02000000000000000000" pitchFamily="2" charset="77"/>
              </a:rPr>
              <a:t>Finally, come up with a title for each paragraph that neatly summarises its contents.</a:t>
            </a:r>
          </a:p>
        </p:txBody>
      </p:sp>
      <p:sp>
        <p:nvSpPr>
          <p:cNvPr id="5" name="Graphic 7">
            <a:extLst>
              <a:ext uri="{FF2B5EF4-FFF2-40B4-BE49-F238E27FC236}">
                <a16:creationId xmlns:a16="http://schemas.microsoft.com/office/drawing/2014/main" id="{77100498-1BC0-BB0A-C644-89D460EB9539}"/>
              </a:ext>
            </a:extLst>
          </p:cNvPr>
          <p:cNvSpPr/>
          <p:nvPr/>
        </p:nvSpPr>
        <p:spPr>
          <a:xfrm>
            <a:off x="743727" y="1143353"/>
            <a:ext cx="8088300" cy="83335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rgbClr val="FFCC07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C8E3BFC8-E174-0C67-9C71-06C4F9538EFE}"/>
              </a:ext>
            </a:extLst>
          </p:cNvPr>
          <p:cNvSpPr/>
          <p:nvPr/>
        </p:nvSpPr>
        <p:spPr>
          <a:xfrm flipV="1">
            <a:off x="743727" y="1772977"/>
            <a:ext cx="3768407" cy="70770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rgbClr val="FFCC07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Picture 12" descr="A group of young people smiling&#10;&#10;Description automatically generated">
            <a:extLst>
              <a:ext uri="{FF2B5EF4-FFF2-40B4-BE49-F238E27FC236}">
                <a16:creationId xmlns:a16="http://schemas.microsoft.com/office/drawing/2014/main" id="{FA5D4305-D683-711B-F857-E18D225E13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r="27019" b="-1112"/>
          <a:stretch/>
        </p:blipFill>
        <p:spPr>
          <a:xfrm rot="21220041">
            <a:off x="7012788" y="1241868"/>
            <a:ext cx="5526100" cy="615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95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F772F6850E04BBC59E1F63187FC6F" ma:contentTypeVersion="18" ma:contentTypeDescription="Create a new document." ma:contentTypeScope="" ma:versionID="833eb3dee03de706b959573fd3b810d3">
  <xsd:schema xmlns:xsd="http://www.w3.org/2001/XMLSchema" xmlns:xs="http://www.w3.org/2001/XMLSchema" xmlns:p="http://schemas.microsoft.com/office/2006/metadata/properties" xmlns:ns2="97b9d21a-925a-49e9-93d7-9782020f3462" xmlns:ns3="f405e823-ec5d-4772-af58-273ea8b79ff6" targetNamespace="http://schemas.microsoft.com/office/2006/metadata/properties" ma:root="true" ma:fieldsID="fffd1232843c5f41e1b24312dcb66d17" ns2:_="" ns3:_="">
    <xsd:import namespace="97b9d21a-925a-49e9-93d7-9782020f3462"/>
    <xsd:import namespace="f405e823-ec5d-4772-af58-273ea8b79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9d21a-925a-49e9-93d7-9782020f3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5e823-ec5d-4772-af58-273ea8b79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27ba6a-fb28-4be6-a75f-18e169db53bd}" ma:internalName="TaxCatchAll" ma:showField="CatchAllData" ma:web="f405e823-ec5d-4772-af58-273ea8b79f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b9d21a-925a-49e9-93d7-9782020f3462">
      <Terms xmlns="http://schemas.microsoft.com/office/infopath/2007/PartnerControls"/>
    </lcf76f155ced4ddcb4097134ff3c332f>
    <TaxCatchAll xmlns="f405e823-ec5d-4772-af58-273ea8b79ff6" xsi:nil="true"/>
  </documentManagement>
</p:properties>
</file>

<file path=customXml/itemProps1.xml><?xml version="1.0" encoding="utf-8"?>
<ds:datastoreItem xmlns:ds="http://schemas.openxmlformats.org/officeDocument/2006/customXml" ds:itemID="{B2F7663F-CEDD-4E7E-BD01-D60BD7B657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357695-990D-4AD8-800F-6B2C6B8BF0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b9d21a-925a-49e9-93d7-9782020f3462"/>
    <ds:schemaRef ds:uri="f405e823-ec5d-4772-af58-273ea8b79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C3B50F-7B76-4C92-BFFA-BC72BAB3F7E5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844</Words>
  <Application>Microsoft Office PowerPoint</Application>
  <PresentationFormat>Widescreen</PresentationFormat>
  <Paragraphs>79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Museo Sans 900</vt:lpstr>
      <vt:lpstr>Museo Sans 500</vt:lpstr>
      <vt:lpstr>Museo Sans 700</vt:lpstr>
      <vt:lpstr>Aptos Display</vt:lpstr>
      <vt:lpstr>Arial</vt:lpstr>
      <vt:lpstr>office theme</vt:lpstr>
      <vt:lpstr>What is Cystic Fibrosis and How Does It Affect the Body?</vt:lpstr>
      <vt:lpstr>In this lesson, we’ll learn...</vt:lpstr>
      <vt:lpstr>Starter activity</vt:lpstr>
      <vt:lpstr>The correct answers!</vt:lpstr>
      <vt:lpstr>What do these conditions all have in common? </vt:lpstr>
      <vt:lpstr>What is cystic fibrosis (CF)?</vt:lpstr>
      <vt:lpstr>PowerPoint Presentation</vt:lpstr>
      <vt:lpstr>How CF affects the body</vt:lpstr>
      <vt:lpstr>One in 25 of us carries the faulty gene that causes CF</vt:lpstr>
      <vt:lpstr>As we saw in Charles's video, there is no cure for CF. </vt:lpstr>
      <vt:lpstr>PowerPoint Presentation</vt:lpstr>
      <vt:lpstr>Can you…</vt:lpstr>
      <vt:lpstr>Plenary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Faye Booth</dc:creator>
  <cp:lastModifiedBy>Faye Booth</cp:lastModifiedBy>
  <cp:revision>565</cp:revision>
  <dcterms:created xsi:type="dcterms:W3CDTF">2024-04-18T09:55:28Z</dcterms:created>
  <dcterms:modified xsi:type="dcterms:W3CDTF">2024-05-28T11:40:11Z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0x0101008DCF772F6850E04BBC59E1F63187FC6F</vt:lpwstr>
  </property>
  <property fmtid="{D5CDD505-2E9C-101B-9397-08002B2CF9AE}" pid="3" name="MediaServiceImageTags">
    <vt:lpwstr/>
  </property>
</Properties>
</file>